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7"/>
  </p:notesMasterIdLst>
  <p:handoutMasterIdLst>
    <p:handoutMasterId r:id="rId48"/>
  </p:handoutMasterIdLst>
  <p:sldIdLst>
    <p:sldId id="312" r:id="rId2"/>
    <p:sldId id="363" r:id="rId3"/>
    <p:sldId id="314" r:id="rId4"/>
    <p:sldId id="315" r:id="rId5"/>
    <p:sldId id="376" r:id="rId6"/>
    <p:sldId id="365" r:id="rId7"/>
    <p:sldId id="366" r:id="rId8"/>
    <p:sldId id="367" r:id="rId9"/>
    <p:sldId id="326" r:id="rId10"/>
    <p:sldId id="327" r:id="rId11"/>
    <p:sldId id="355" r:id="rId12"/>
    <p:sldId id="356" r:id="rId13"/>
    <p:sldId id="357" r:id="rId14"/>
    <p:sldId id="333" r:id="rId15"/>
    <p:sldId id="334" r:id="rId16"/>
    <p:sldId id="335" r:id="rId17"/>
    <p:sldId id="336" r:id="rId18"/>
    <p:sldId id="337" r:id="rId19"/>
    <p:sldId id="338" r:id="rId20"/>
    <p:sldId id="342" r:id="rId21"/>
    <p:sldId id="339" r:id="rId22"/>
    <p:sldId id="340" r:id="rId23"/>
    <p:sldId id="368" r:id="rId24"/>
    <p:sldId id="448" r:id="rId25"/>
    <p:sldId id="344" r:id="rId26"/>
    <p:sldId id="347" r:id="rId27"/>
    <p:sldId id="449" r:id="rId28"/>
    <p:sldId id="450" r:id="rId29"/>
    <p:sldId id="451" r:id="rId30"/>
    <p:sldId id="404" r:id="rId31"/>
    <p:sldId id="452" r:id="rId32"/>
    <p:sldId id="460" r:id="rId33"/>
    <p:sldId id="437" r:id="rId34"/>
    <p:sldId id="459" r:id="rId35"/>
    <p:sldId id="328" r:id="rId36"/>
    <p:sldId id="329" r:id="rId37"/>
    <p:sldId id="466" r:id="rId38"/>
    <p:sldId id="345" r:id="rId39"/>
    <p:sldId id="457" r:id="rId40"/>
    <p:sldId id="458" r:id="rId41"/>
    <p:sldId id="358" r:id="rId42"/>
    <p:sldId id="467" r:id="rId43"/>
    <p:sldId id="455" r:id="rId44"/>
    <p:sldId id="462" r:id="rId45"/>
    <p:sldId id="362" r:id="rId46"/>
  </p:sldIdLst>
  <p:sldSz cx="9144000" cy="5148263"/>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46">
          <p15:clr>
            <a:srgbClr val="A4A3A4"/>
          </p15:clr>
        </p15:guide>
        <p15:guide id="2" orient="horz" pos="850">
          <p15:clr>
            <a:srgbClr val="A4A3A4"/>
          </p15:clr>
        </p15:guide>
        <p15:guide id="3" pos="204">
          <p15:clr>
            <a:srgbClr val="A4A3A4"/>
          </p15:clr>
        </p15:guide>
        <p15:guide id="4" pos="5556">
          <p15:clr>
            <a:srgbClr val="A4A3A4"/>
          </p15:clr>
        </p15:guide>
        <p15:guide id="5" pos="3878">
          <p15:clr>
            <a:srgbClr val="A4A3A4"/>
          </p15:clr>
        </p15:guide>
        <p15:guide id="6" pos="4241">
          <p15:clr>
            <a:srgbClr val="A4A3A4"/>
          </p15:clr>
        </p15:guide>
        <p15:guide id="7" pos="2109" userDrawn="1">
          <p15:clr>
            <a:srgbClr val="A4A3A4"/>
          </p15:clr>
        </p15:guide>
        <p15:guide id="8" pos="2448" userDrawn="1">
          <p15:clr>
            <a:srgbClr val="A4A3A4"/>
          </p15:clr>
        </p15:guide>
        <p15:guide id="9" pos="2880" userDrawn="1">
          <p15:clr>
            <a:srgbClr val="A4A3A4"/>
          </p15:clr>
        </p15:guide>
        <p15:guide id="10" orient="horz" pos="1622" userDrawn="1">
          <p15:clr>
            <a:srgbClr val="A4A3A4"/>
          </p15:clr>
        </p15:guide>
        <p15:guide id="11" orient="horz" pos="624" userDrawn="1">
          <p15:clr>
            <a:srgbClr val="A4A3A4"/>
          </p15:clr>
        </p15:guide>
        <p15:guide id="12" orient="horz" pos="170" userDrawn="1">
          <p15:clr>
            <a:srgbClr val="A4A3A4"/>
          </p15:clr>
        </p15:guide>
        <p15:guide id="13" orient="horz" pos="2030" userDrawn="1">
          <p15:clr>
            <a:srgbClr val="A4A3A4"/>
          </p15:clr>
        </p15:guide>
        <p15:guide id="14" pos="5375" userDrawn="1">
          <p15:clr>
            <a:srgbClr val="A4A3A4"/>
          </p15:clr>
        </p15:guide>
        <p15:guide id="15" orient="horz" pos="2991" userDrawn="1">
          <p15:clr>
            <a:srgbClr val="A4A3A4"/>
          </p15:clr>
        </p15:guide>
        <p15:guide id="16" orient="horz" pos="3132" userDrawn="1">
          <p15:clr>
            <a:srgbClr val="A4A3A4"/>
          </p15:clr>
        </p15:guide>
        <p15:guide id="17" orient="horz" pos="145">
          <p15:clr>
            <a:srgbClr val="A4A3A4"/>
          </p15:clr>
        </p15:guide>
        <p15:guide id="18" orient="horz" pos="3118">
          <p15:clr>
            <a:srgbClr val="A4A3A4"/>
          </p15:clr>
        </p15:guide>
        <p15:guide id="19" orient="horz" pos="2982">
          <p15:clr>
            <a:srgbClr val="A4A3A4"/>
          </p15:clr>
        </p15:guide>
        <p15:guide id="20" pos="2616">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rnaud ADAM" initials="AA"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126C9F4-D33A-49A0-8048-9D4A1000826C}" v="37" dt="2022-01-26T09:11:26.47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547" autoAdjust="0"/>
    <p:restoredTop sz="94434" autoAdjust="0"/>
  </p:normalViewPr>
  <p:slideViewPr>
    <p:cSldViewPr showGuides="1">
      <p:cViewPr varScale="1">
        <p:scale>
          <a:sx n="107" d="100"/>
          <a:sy n="107" d="100"/>
        </p:scale>
        <p:origin x="120" y="342"/>
      </p:cViewPr>
      <p:guideLst>
        <p:guide orient="horz" pos="2846"/>
        <p:guide orient="horz" pos="850"/>
        <p:guide pos="204"/>
        <p:guide pos="5556"/>
        <p:guide pos="3878"/>
        <p:guide pos="4241"/>
        <p:guide pos="2109"/>
        <p:guide pos="2448"/>
        <p:guide pos="2880"/>
        <p:guide orient="horz" pos="1622"/>
        <p:guide orient="horz" pos="624"/>
        <p:guide orient="horz" pos="170"/>
        <p:guide orient="horz" pos="2030"/>
        <p:guide pos="5375"/>
        <p:guide orient="horz" pos="2991"/>
        <p:guide orient="horz" pos="3132"/>
        <p:guide orient="horz" pos="145"/>
        <p:guide orient="horz" pos="3118"/>
        <p:guide orient="horz" pos="2982"/>
        <p:guide pos="2616"/>
      </p:guideLst>
    </p:cSldViewPr>
  </p:slideViewPr>
  <p:outlineViewPr>
    <p:cViewPr>
      <p:scale>
        <a:sx n="33" d="100"/>
        <a:sy n="33" d="100"/>
      </p:scale>
      <p:origin x="0" y="0"/>
    </p:cViewPr>
  </p:outlineViewPr>
  <p:notesTextViewPr>
    <p:cViewPr>
      <p:scale>
        <a:sx n="1" d="1"/>
        <a:sy n="1" d="1"/>
      </p:scale>
      <p:origin x="0" y="0"/>
    </p:cViewPr>
  </p:notesTextViewPr>
  <p:sorterViewPr>
    <p:cViewPr>
      <p:scale>
        <a:sx n="73" d="100"/>
        <a:sy n="73" d="100"/>
      </p:scale>
      <p:origin x="0" y="3528"/>
    </p:cViewPr>
  </p:sorterViewPr>
  <p:notesViewPr>
    <p:cSldViewPr showGuides="1">
      <p:cViewPr varScale="1">
        <p:scale>
          <a:sx n="54" d="100"/>
          <a:sy n="54" d="100"/>
        </p:scale>
        <p:origin x="1962" y="7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pieChart>
        <c:varyColors val="1"/>
        <c:ser>
          <c:idx val="0"/>
          <c:order val="0"/>
          <c:tx>
            <c:strRef>
              <c:f>Blatt1!$B$1</c:f>
              <c:strCache>
                <c:ptCount val="1"/>
                <c:pt idx="0">
                  <c:v>Umsätze</c:v>
                </c:pt>
              </c:strCache>
            </c:strRef>
          </c:tx>
          <c:spPr>
            <a:ln w="38100" cmpd="sng">
              <a:solidFill>
                <a:srgbClr val="FFFFFF"/>
              </a:solidFill>
            </a:ln>
            <a:effectLst/>
          </c:spPr>
          <c:dPt>
            <c:idx val="1"/>
            <c:bubble3D val="0"/>
            <c:spPr>
              <a:solidFill>
                <a:srgbClr val="E46529"/>
              </a:solidFill>
              <a:ln w="38100" cmpd="sng">
                <a:solidFill>
                  <a:srgbClr val="FFFFFF"/>
                </a:solidFill>
              </a:ln>
              <a:effectLst/>
            </c:spPr>
            <c:extLst>
              <c:ext xmlns:c16="http://schemas.microsoft.com/office/drawing/2014/chart" uri="{C3380CC4-5D6E-409C-BE32-E72D297353CC}">
                <c16:uniqueId val="{00000001-DD8B-494A-9BB8-35A96E74FCB9}"/>
              </c:ext>
            </c:extLst>
          </c:dPt>
          <c:dPt>
            <c:idx val="2"/>
            <c:bubble3D val="0"/>
            <c:spPr>
              <a:solidFill>
                <a:schemeClr val="accent2"/>
              </a:solidFill>
              <a:ln w="38100" cmpd="sng">
                <a:solidFill>
                  <a:srgbClr val="FFFFFF"/>
                </a:solidFill>
              </a:ln>
              <a:effectLst/>
            </c:spPr>
            <c:extLst>
              <c:ext xmlns:c16="http://schemas.microsoft.com/office/drawing/2014/chart" uri="{C3380CC4-5D6E-409C-BE32-E72D297353CC}">
                <c16:uniqueId val="{00000003-DD8B-494A-9BB8-35A96E74FCB9}"/>
              </c:ext>
            </c:extLst>
          </c:dPt>
          <c:dPt>
            <c:idx val="3"/>
            <c:bubble3D val="0"/>
            <c:spPr>
              <a:solidFill>
                <a:schemeClr val="accent5"/>
              </a:solidFill>
              <a:ln w="38100" cmpd="sng">
                <a:solidFill>
                  <a:srgbClr val="FFFFFF"/>
                </a:solidFill>
              </a:ln>
              <a:effectLst/>
            </c:spPr>
            <c:extLst>
              <c:ext xmlns:c16="http://schemas.microsoft.com/office/drawing/2014/chart" uri="{C3380CC4-5D6E-409C-BE32-E72D297353CC}">
                <c16:uniqueId val="{00000005-DD8B-494A-9BB8-35A96E74FCB9}"/>
              </c:ext>
            </c:extLst>
          </c:dPt>
          <c:dPt>
            <c:idx val="4"/>
            <c:bubble3D val="0"/>
            <c:spPr>
              <a:solidFill>
                <a:schemeClr val="accent4"/>
              </a:solidFill>
              <a:ln w="38100" cmpd="sng">
                <a:solidFill>
                  <a:srgbClr val="FFFFFF"/>
                </a:solidFill>
              </a:ln>
              <a:effectLst/>
            </c:spPr>
            <c:extLst>
              <c:ext xmlns:c16="http://schemas.microsoft.com/office/drawing/2014/chart" uri="{C3380CC4-5D6E-409C-BE32-E72D297353CC}">
                <c16:uniqueId val="{00000007-DD8B-494A-9BB8-35A96E74FCB9}"/>
              </c:ext>
            </c:extLst>
          </c:dPt>
          <c:cat>
            <c:strRef>
              <c:f>Blatt1!$A$2:$A$6</c:f>
              <c:strCache>
                <c:ptCount val="5"/>
                <c:pt idx="0">
                  <c:v>1. Qrtl.</c:v>
                </c:pt>
                <c:pt idx="1">
                  <c:v>2. Qrtl.</c:v>
                </c:pt>
                <c:pt idx="2">
                  <c:v>3. Qrtl.</c:v>
                </c:pt>
                <c:pt idx="3">
                  <c:v>4. Qrtl.</c:v>
                </c:pt>
                <c:pt idx="4">
                  <c:v>3</c:v>
                </c:pt>
              </c:strCache>
            </c:strRef>
          </c:cat>
          <c:val>
            <c:numRef>
              <c:f>Blatt1!$B$2:$B$6</c:f>
              <c:numCache>
                <c:formatCode>General</c:formatCode>
                <c:ptCount val="5"/>
                <c:pt idx="0">
                  <c:v>35</c:v>
                </c:pt>
                <c:pt idx="1">
                  <c:v>35</c:v>
                </c:pt>
                <c:pt idx="2">
                  <c:v>18</c:v>
                </c:pt>
                <c:pt idx="3">
                  <c:v>9</c:v>
                </c:pt>
                <c:pt idx="4">
                  <c:v>3</c:v>
                </c:pt>
              </c:numCache>
            </c:numRef>
          </c:val>
          <c:extLst>
            <c:ext xmlns:c16="http://schemas.microsoft.com/office/drawing/2014/chart" uri="{C3380CC4-5D6E-409C-BE32-E72D297353CC}">
              <c16:uniqueId val="{00000008-DD8B-494A-9BB8-35A96E74FCB9}"/>
            </c:ext>
          </c:extLst>
        </c:ser>
        <c:dLbls>
          <c:showLegendKey val="0"/>
          <c:showVal val="0"/>
          <c:showCatName val="0"/>
          <c:showSerName val="0"/>
          <c:showPercent val="0"/>
          <c:showBubbleSize val="0"/>
          <c:showLeaderLines val="1"/>
        </c:dLbls>
        <c:firstSliceAng val="0"/>
      </c:pieChart>
    </c:plotArea>
    <c:plotVisOnly val="1"/>
    <c:dispBlanksAs val="gap"/>
    <c:showDLblsOverMax val="0"/>
  </c:chart>
  <c:txPr>
    <a:bodyPr/>
    <a:lstStyle/>
    <a:p>
      <a:pPr>
        <a:defRPr sz="1800"/>
      </a:pPr>
      <a:endParaRPr lang="ca-ES"/>
    </a:p>
  </c:txPr>
  <c:externalData r:id="rId1">
    <c:autoUpdate val="0"/>
  </c:externalData>
  <c:userShapes r:id="rId2"/>
</c:chartSpace>
</file>

<file path=ppt/drawings/_rels/drawing1.xml.rels><?xml version="1.0" encoding="UTF-8" standalone="yes"?>
<Relationships xmlns="http://schemas.openxmlformats.org/package/2006/relationships"><Relationship Id="rId1" Type="http://schemas.openxmlformats.org/officeDocument/2006/relationships/image" Target="../media/image20.jpg"/></Relationships>
</file>

<file path=ppt/drawings/drawing1.xml><?xml version="1.0" encoding="utf-8"?>
<c:userShapes xmlns:c="http://schemas.openxmlformats.org/drawingml/2006/chart">
  <cdr:relSizeAnchor xmlns:cdr="http://schemas.openxmlformats.org/drawingml/2006/chartDrawing">
    <cdr:from>
      <cdr:x>0</cdr:x>
      <cdr:y>0</cdr:y>
    </cdr:from>
    <cdr:to>
      <cdr:x>1</cdr:x>
      <cdr:y>1</cdr:y>
    </cdr:to>
    <cdr:pic>
      <cdr:nvPicPr>
        <cdr:cNvPr id="2" name="1 Imagen">
          <a:extLst xmlns:a="http://schemas.openxmlformats.org/drawingml/2006/main">
            <a:ext uri="{FF2B5EF4-FFF2-40B4-BE49-F238E27FC236}">
              <a16:creationId xmlns:a16="http://schemas.microsoft.com/office/drawing/2014/main" id="{FCE5F1DF-6056-4513-A02C-04EECC4109DB}"/>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extLst>
            <a:ext uri="{28A0092B-C50C-407E-A947-70E740481C1C}">
              <a14:useLocalDpi xmlns:a14="http://schemas.microsoft.com/office/drawing/2010/main" val="0"/>
            </a:ext>
          </a:extLst>
        </a:blip>
        <a:stretch xmlns:a="http://schemas.openxmlformats.org/drawingml/2006/main">
          <a:fillRect/>
        </a:stretch>
      </cdr:blipFill>
      <cdr:spPr>
        <a:xfrm xmlns:a="http://schemas.openxmlformats.org/drawingml/2006/main">
          <a:off x="0" y="0"/>
          <a:ext cx="2486025" cy="2562225"/>
        </a:xfrm>
        <a:prstGeom xmlns:a="http://schemas.openxmlformats.org/drawingml/2006/main" prst="rect">
          <a:avLst/>
        </a:prstGeom>
      </cdr:spPr>
    </cdr:pic>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52B50395-3941-4FE4-A2D1-5CB32E5A25EA}" type="datetimeFigureOut">
              <a:rPr lang="de-DE" smtClean="0"/>
              <a:t>24.01.2022</a:t>
            </a:fld>
            <a:endParaRPr lang="de-DE"/>
          </a:p>
        </p:txBody>
      </p:sp>
      <p:sp>
        <p:nvSpPr>
          <p:cNvPr id="4" name="Fußzeilenplatzhalt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8E818A0-EEF8-4417-AF6E-8688F76457A1}" type="slidenum">
              <a:rPr lang="de-DE" smtClean="0"/>
              <a:t>‹Nº›</a:t>
            </a:fld>
            <a:endParaRPr lang="de-DE"/>
          </a:p>
        </p:txBody>
      </p:sp>
    </p:spTree>
    <p:extLst>
      <p:ext uri="{BB962C8B-B14F-4D97-AF65-F5344CB8AC3E}">
        <p14:creationId xmlns:p14="http://schemas.microsoft.com/office/powerpoint/2010/main" val="20378463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DBA2E2C-BF6F-4C41-B9D1-0D6D24AA65D9}" type="datetimeFigureOut">
              <a:rPr lang="de-DE" smtClean="0"/>
              <a:t>24.01.2022</a:t>
            </a:fld>
            <a:endParaRPr lang="de-DE"/>
          </a:p>
        </p:txBody>
      </p:sp>
      <p:sp>
        <p:nvSpPr>
          <p:cNvPr id="4" name="Folienbildplatzhalter 3"/>
          <p:cNvSpPr>
            <a:spLocks noGrp="1" noRot="1" noChangeAspect="1"/>
          </p:cNvSpPr>
          <p:nvPr>
            <p:ph type="sldImg" idx="2"/>
          </p:nvPr>
        </p:nvSpPr>
        <p:spPr>
          <a:xfrm>
            <a:off x="384175" y="685800"/>
            <a:ext cx="6089650" cy="34290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368660" y="4343400"/>
            <a:ext cx="6120680" cy="4114800"/>
          </a:xfrm>
          <a:prstGeom prst="rect">
            <a:avLst/>
          </a:prstGeom>
        </p:spPr>
        <p:txBody>
          <a:bodyPr vert="horz" lIns="0" tIns="0" rIns="0" bIns="0" rtlCol="0"/>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84D11AD-E8B9-4327-B228-86A5454426DD}" type="slidenum">
              <a:rPr lang="de-DE" smtClean="0"/>
              <a:t>‹Nº›</a:t>
            </a:fld>
            <a:endParaRPr lang="de-DE"/>
          </a:p>
        </p:txBody>
      </p:sp>
    </p:spTree>
    <p:extLst>
      <p:ext uri="{BB962C8B-B14F-4D97-AF65-F5344CB8AC3E}">
        <p14:creationId xmlns:p14="http://schemas.microsoft.com/office/powerpoint/2010/main" val="159733887"/>
      </p:ext>
    </p:extLst>
  </p:cSld>
  <p:clrMap bg1="lt1" tx1="dk1" bg2="lt2" tx2="dk2" accent1="accent1" accent2="accent2" accent3="accent3" accent4="accent4" accent5="accent5" accent6="accent6" hlink="hlink" folHlink="folHlink"/>
  <p:notesStyle>
    <a:lvl1pPr marL="177800" indent="-177800" algn="l" defTabSz="914400" rtl="0" eaLnBrk="1" latinLnBrk="0" hangingPunct="1">
      <a:buFont typeface="Wingdings" panose="05000000000000000000" pitchFamily="2" charset="2"/>
      <a:buChar char="§"/>
      <a:defRPr sz="1000" kern="1200">
        <a:solidFill>
          <a:schemeClr val="tx1"/>
        </a:solidFill>
        <a:latin typeface="+mn-lt"/>
        <a:ea typeface="+mn-ea"/>
        <a:cs typeface="+mn-cs"/>
      </a:defRPr>
    </a:lvl1pPr>
    <a:lvl2pPr marL="357188" indent="-179388" algn="l" defTabSz="914400" rtl="0" eaLnBrk="1" latinLnBrk="0" hangingPunct="1">
      <a:buFont typeface="Symbol" panose="05050102010706020507" pitchFamily="18" charset="2"/>
      <a:buChar char="-"/>
      <a:defRPr sz="1000" kern="1200">
        <a:solidFill>
          <a:schemeClr val="tx1"/>
        </a:solidFill>
        <a:latin typeface="+mn-lt"/>
        <a:ea typeface="+mn-ea"/>
        <a:cs typeface="+mn-cs"/>
      </a:defRPr>
    </a:lvl2pPr>
    <a:lvl3pPr marL="534988" indent="-177800" algn="l" defTabSz="914400" rtl="0" eaLnBrk="1" latinLnBrk="0" hangingPunct="1">
      <a:buFont typeface="Wingdings" panose="05000000000000000000" pitchFamily="2" charset="2"/>
      <a:buChar char="§"/>
      <a:defRPr sz="1000" kern="1200">
        <a:solidFill>
          <a:schemeClr val="tx1"/>
        </a:solidFill>
        <a:latin typeface="+mn-lt"/>
        <a:ea typeface="+mn-ea"/>
        <a:cs typeface="+mn-cs"/>
      </a:defRPr>
    </a:lvl3pPr>
    <a:lvl4pPr marL="720725" indent="-185738" algn="l" defTabSz="914400" rtl="0" eaLnBrk="1" latinLnBrk="0" hangingPunct="1">
      <a:buFont typeface="Wingdings" panose="05000000000000000000" pitchFamily="2" charset="2"/>
      <a:buChar char="§"/>
      <a:defRPr sz="1000" kern="1200">
        <a:solidFill>
          <a:schemeClr val="tx1"/>
        </a:solidFill>
        <a:latin typeface="+mn-lt"/>
        <a:ea typeface="+mn-ea"/>
        <a:cs typeface="+mn-cs"/>
      </a:defRPr>
    </a:lvl4pPr>
    <a:lvl5pPr marL="898525" indent="-177800" algn="l" defTabSz="914400" rtl="0" eaLnBrk="1" latinLnBrk="0" hangingPunct="1">
      <a:buFont typeface="Wingdings" panose="05000000000000000000" pitchFamily="2" charset="2"/>
      <a:buChar char="§"/>
      <a:defRPr sz="10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de-DE" dirty="0" err="1"/>
              <a:t>translate</a:t>
            </a:r>
            <a:endParaRPr lang="de-DE" dirty="0"/>
          </a:p>
        </p:txBody>
      </p:sp>
      <p:sp>
        <p:nvSpPr>
          <p:cNvPr id="4" name="Espace réservé du numéro de diapositive 3"/>
          <p:cNvSpPr>
            <a:spLocks noGrp="1"/>
          </p:cNvSpPr>
          <p:nvPr>
            <p:ph type="sldNum" sz="quarter" idx="10"/>
          </p:nvPr>
        </p:nvSpPr>
        <p:spPr/>
        <p:txBody>
          <a:bodyPr/>
          <a:lstStyle/>
          <a:p>
            <a:fld id="{584D11AD-E8B9-4327-B228-86A5454426DD}" type="slidenum">
              <a:rPr lang="de-DE" smtClean="0"/>
              <a:t>2</a:t>
            </a:fld>
            <a:endParaRPr lang="de-DE" dirty="0"/>
          </a:p>
        </p:txBody>
      </p:sp>
    </p:spTree>
    <p:extLst>
      <p:ext uri="{BB962C8B-B14F-4D97-AF65-F5344CB8AC3E}">
        <p14:creationId xmlns:p14="http://schemas.microsoft.com/office/powerpoint/2010/main" val="24164432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584D11AD-E8B9-4327-B228-86A5454426DD}" type="slidenum">
              <a:rPr lang="de-DE" smtClean="0"/>
              <a:t>29</a:t>
            </a:fld>
            <a:endParaRPr lang="de-DE"/>
          </a:p>
        </p:txBody>
      </p:sp>
    </p:spTree>
    <p:extLst>
      <p:ext uri="{BB962C8B-B14F-4D97-AF65-F5344CB8AC3E}">
        <p14:creationId xmlns:p14="http://schemas.microsoft.com/office/powerpoint/2010/main" val="10664524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000" kern="1200" dirty="0">
                <a:solidFill>
                  <a:schemeClr val="tx1"/>
                </a:solidFill>
                <a:effectLst/>
                <a:latin typeface="+mn-lt"/>
                <a:ea typeface="+mn-ea"/>
                <a:cs typeface="+mn-cs"/>
              </a:rPr>
              <a:t>utilisabilité = </a:t>
            </a:r>
            <a:r>
              <a:rPr lang="fr-FR" sz="1000" kern="1200" dirty="0" err="1">
                <a:solidFill>
                  <a:schemeClr val="tx1"/>
                </a:solidFill>
                <a:effectLst/>
                <a:latin typeface="+mn-lt"/>
                <a:ea typeface="+mn-ea"/>
                <a:cs typeface="+mn-cs"/>
              </a:rPr>
              <a:t>easy</a:t>
            </a:r>
            <a:r>
              <a:rPr lang="fr-FR" sz="1000" kern="1200" dirty="0">
                <a:solidFill>
                  <a:schemeClr val="tx1"/>
                </a:solidFill>
                <a:effectLst/>
                <a:latin typeface="+mn-lt"/>
                <a:ea typeface="+mn-ea"/>
                <a:cs typeface="+mn-cs"/>
              </a:rPr>
              <a:t> to use, ergonomie </a:t>
            </a:r>
            <a:endParaRPr lang="fr-FR" dirty="0"/>
          </a:p>
        </p:txBody>
      </p:sp>
      <p:sp>
        <p:nvSpPr>
          <p:cNvPr id="4" name="Espace réservé du numéro de diapositive 3"/>
          <p:cNvSpPr>
            <a:spLocks noGrp="1"/>
          </p:cNvSpPr>
          <p:nvPr>
            <p:ph type="sldNum" sz="quarter" idx="5"/>
          </p:nvPr>
        </p:nvSpPr>
        <p:spPr/>
        <p:txBody>
          <a:bodyPr/>
          <a:lstStyle/>
          <a:p>
            <a:fld id="{584D11AD-E8B9-4327-B228-86A5454426DD}" type="slidenum">
              <a:rPr lang="de-DE" smtClean="0"/>
              <a:t>31</a:t>
            </a:fld>
            <a:endParaRPr lang="de-DE"/>
          </a:p>
        </p:txBody>
      </p:sp>
    </p:spTree>
    <p:extLst>
      <p:ext uri="{BB962C8B-B14F-4D97-AF65-F5344CB8AC3E}">
        <p14:creationId xmlns:p14="http://schemas.microsoft.com/office/powerpoint/2010/main" val="34586117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de-DE" dirty="0"/>
          </a:p>
        </p:txBody>
      </p:sp>
      <p:sp>
        <p:nvSpPr>
          <p:cNvPr id="4" name="Espace réservé du numéro de diapositive 3"/>
          <p:cNvSpPr>
            <a:spLocks noGrp="1"/>
          </p:cNvSpPr>
          <p:nvPr>
            <p:ph type="sldNum" sz="quarter" idx="10"/>
          </p:nvPr>
        </p:nvSpPr>
        <p:spPr/>
        <p:txBody>
          <a:bodyPr/>
          <a:lstStyle/>
          <a:p>
            <a:fld id="{584D11AD-E8B9-4327-B228-86A5454426DD}" type="slidenum">
              <a:rPr lang="de-DE" smtClean="0"/>
              <a:t>34</a:t>
            </a:fld>
            <a:endParaRPr lang="de-DE"/>
          </a:p>
        </p:txBody>
      </p:sp>
    </p:spTree>
    <p:extLst>
      <p:ext uri="{BB962C8B-B14F-4D97-AF65-F5344CB8AC3E}">
        <p14:creationId xmlns:p14="http://schemas.microsoft.com/office/powerpoint/2010/main" val="4856035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584D11AD-E8B9-4327-B228-86A5454426DD}" type="slidenum">
              <a:rPr lang="de-DE" smtClean="0"/>
              <a:t>37</a:t>
            </a:fld>
            <a:endParaRPr lang="de-DE"/>
          </a:p>
        </p:txBody>
      </p:sp>
    </p:spTree>
    <p:extLst>
      <p:ext uri="{BB962C8B-B14F-4D97-AF65-F5344CB8AC3E}">
        <p14:creationId xmlns:p14="http://schemas.microsoft.com/office/powerpoint/2010/main" val="26625014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584D11AD-E8B9-4327-B228-86A5454426DD}" type="slidenum">
              <a:rPr lang="de-DE" smtClean="0"/>
              <a:t>38</a:t>
            </a:fld>
            <a:endParaRPr lang="de-DE"/>
          </a:p>
        </p:txBody>
      </p:sp>
    </p:spTree>
    <p:extLst>
      <p:ext uri="{BB962C8B-B14F-4D97-AF65-F5344CB8AC3E}">
        <p14:creationId xmlns:p14="http://schemas.microsoft.com/office/powerpoint/2010/main" val="20026964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4D11AD-E8B9-4327-B228-86A5454426DD}" type="slidenum">
              <a:rPr kumimoji="0" lang="de-DE" sz="1200" b="0" i="0" u="none" strike="noStrike" kern="1200" cap="none" spc="0" normalizeH="0" baseline="0" noProof="0" smtClean="0">
                <a:ln>
                  <a:noFill/>
                </a:ln>
                <a:solidFill>
                  <a:srgbClr val="4A4A4A"/>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de-DE" sz="1200" b="0" i="0" u="none" strike="noStrike" kern="1200" cap="none" spc="0" normalizeH="0" baseline="0" noProof="0">
              <a:ln>
                <a:noFill/>
              </a:ln>
              <a:solidFill>
                <a:srgbClr val="4A4A4A"/>
              </a:solidFill>
              <a:effectLst/>
              <a:uLnTx/>
              <a:uFillTx/>
              <a:latin typeface="Arial"/>
              <a:ea typeface="+mn-ea"/>
              <a:cs typeface="+mn-cs"/>
            </a:endParaRPr>
          </a:p>
        </p:txBody>
      </p:sp>
    </p:spTree>
    <p:extLst>
      <p:ext uri="{BB962C8B-B14F-4D97-AF65-F5344CB8AC3E}">
        <p14:creationId xmlns:p14="http://schemas.microsoft.com/office/powerpoint/2010/main" val="31088561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584D11AD-E8B9-4327-B228-86A5454426DD}" type="slidenum">
              <a:rPr lang="de-DE" smtClean="0"/>
              <a:t>40</a:t>
            </a:fld>
            <a:endParaRPr lang="de-DE"/>
          </a:p>
        </p:txBody>
      </p:sp>
    </p:spTree>
    <p:extLst>
      <p:ext uri="{BB962C8B-B14F-4D97-AF65-F5344CB8AC3E}">
        <p14:creationId xmlns:p14="http://schemas.microsoft.com/office/powerpoint/2010/main" val="18349300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584D11AD-E8B9-4327-B228-86A5454426DD}" type="slidenum">
              <a:rPr lang="de-DE" smtClean="0"/>
              <a:t>42</a:t>
            </a:fld>
            <a:endParaRPr lang="de-DE"/>
          </a:p>
        </p:txBody>
      </p:sp>
    </p:spTree>
    <p:extLst>
      <p:ext uri="{BB962C8B-B14F-4D97-AF65-F5344CB8AC3E}">
        <p14:creationId xmlns:p14="http://schemas.microsoft.com/office/powerpoint/2010/main" val="36158157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584D11AD-E8B9-4327-B228-86A5454426DD}" type="slidenum">
              <a:rPr lang="de-DE" smtClean="0"/>
              <a:t>43</a:t>
            </a:fld>
            <a:endParaRPr lang="de-DE"/>
          </a:p>
        </p:txBody>
      </p:sp>
    </p:spTree>
    <p:extLst>
      <p:ext uri="{BB962C8B-B14F-4D97-AF65-F5344CB8AC3E}">
        <p14:creationId xmlns:p14="http://schemas.microsoft.com/office/powerpoint/2010/main" val="9451376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584D11AD-E8B9-4327-B228-86A5454426DD}" type="slidenum">
              <a:rPr lang="de-DE" smtClean="0"/>
              <a:t>44</a:t>
            </a:fld>
            <a:endParaRPr lang="de-DE"/>
          </a:p>
        </p:txBody>
      </p:sp>
    </p:spTree>
    <p:extLst>
      <p:ext uri="{BB962C8B-B14F-4D97-AF65-F5344CB8AC3E}">
        <p14:creationId xmlns:p14="http://schemas.microsoft.com/office/powerpoint/2010/main" val="29204690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584D11AD-E8B9-4327-B228-86A5454426DD}" type="slidenum">
              <a:rPr lang="de-DE" smtClean="0"/>
              <a:t>3</a:t>
            </a:fld>
            <a:endParaRPr lang="de-DE" dirty="0"/>
          </a:p>
        </p:txBody>
      </p:sp>
    </p:spTree>
    <p:extLst>
      <p:ext uri="{BB962C8B-B14F-4D97-AF65-F5344CB8AC3E}">
        <p14:creationId xmlns:p14="http://schemas.microsoft.com/office/powerpoint/2010/main" val="9424945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de-DE" dirty="0"/>
              <a:t>VISION</a:t>
            </a:r>
            <a:r>
              <a:rPr lang="de-DE" baseline="0" dirty="0"/>
              <a:t> </a:t>
            </a:r>
            <a:r>
              <a:rPr lang="de-DE" dirty="0"/>
              <a:t>TOGEHTER WITH DH</a:t>
            </a:r>
            <a:r>
              <a:rPr lang="de-DE" baseline="0" dirty="0"/>
              <a:t> PICTURE</a:t>
            </a:r>
            <a:endParaRPr lang="de-DE" dirty="0"/>
          </a:p>
        </p:txBody>
      </p:sp>
      <p:sp>
        <p:nvSpPr>
          <p:cNvPr id="4" name="Espace réservé du numéro de diapositive 3"/>
          <p:cNvSpPr>
            <a:spLocks noGrp="1"/>
          </p:cNvSpPr>
          <p:nvPr>
            <p:ph type="sldNum" sz="quarter" idx="10"/>
          </p:nvPr>
        </p:nvSpPr>
        <p:spPr/>
        <p:txBody>
          <a:bodyPr/>
          <a:lstStyle/>
          <a:p>
            <a:fld id="{584D11AD-E8B9-4327-B228-86A5454426DD}" type="slidenum">
              <a:rPr lang="de-DE" smtClean="0"/>
              <a:t>5</a:t>
            </a:fld>
            <a:endParaRPr lang="de-DE" dirty="0"/>
          </a:p>
        </p:txBody>
      </p:sp>
    </p:spTree>
    <p:extLst>
      <p:ext uri="{BB962C8B-B14F-4D97-AF65-F5344CB8AC3E}">
        <p14:creationId xmlns:p14="http://schemas.microsoft.com/office/powerpoint/2010/main" val="3017964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584D11AD-E8B9-4327-B228-86A5454426DD}" type="slidenum">
              <a:rPr lang="de-DE" smtClean="0"/>
              <a:t>7</a:t>
            </a:fld>
            <a:endParaRPr lang="de-DE" dirty="0"/>
          </a:p>
        </p:txBody>
      </p:sp>
    </p:spTree>
    <p:extLst>
      <p:ext uri="{BB962C8B-B14F-4D97-AF65-F5344CB8AC3E}">
        <p14:creationId xmlns:p14="http://schemas.microsoft.com/office/powerpoint/2010/main" val="27589190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84D11AD-E8B9-4327-B228-86A5454426DD}" type="slidenum">
              <a:rPr lang="de-DE" smtClean="0"/>
              <a:pPr/>
              <a:t>8</a:t>
            </a:fld>
            <a:endParaRPr lang="de-DE"/>
          </a:p>
        </p:txBody>
      </p:sp>
    </p:spTree>
    <p:extLst>
      <p:ext uri="{BB962C8B-B14F-4D97-AF65-F5344CB8AC3E}">
        <p14:creationId xmlns:p14="http://schemas.microsoft.com/office/powerpoint/2010/main" val="15909287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Besser</a:t>
            </a:r>
            <a:r>
              <a:rPr lang="en-US" dirty="0"/>
              <a:t> </a:t>
            </a:r>
            <a:r>
              <a:rPr lang="en-US" dirty="0" err="1"/>
              <a:t>visualisieren</a:t>
            </a:r>
            <a:r>
              <a:rPr lang="en-US" dirty="0"/>
              <a:t>? </a:t>
            </a:r>
          </a:p>
          <a:p>
            <a:r>
              <a:rPr lang="en-US" dirty="0" err="1"/>
              <a:t>Noch</a:t>
            </a:r>
            <a:r>
              <a:rPr lang="en-US" dirty="0"/>
              <a:t> </a:t>
            </a:r>
            <a:r>
              <a:rPr lang="en-US" dirty="0" err="1"/>
              <a:t>nötig</a:t>
            </a:r>
            <a:r>
              <a:rPr lang="en-US" dirty="0"/>
              <a:t>? </a:t>
            </a:r>
          </a:p>
        </p:txBody>
      </p:sp>
      <p:sp>
        <p:nvSpPr>
          <p:cNvPr id="4" name="Slide Number Placeholder 3"/>
          <p:cNvSpPr>
            <a:spLocks noGrp="1"/>
          </p:cNvSpPr>
          <p:nvPr>
            <p:ph type="sldNum" sz="quarter" idx="10"/>
          </p:nvPr>
        </p:nvSpPr>
        <p:spPr/>
        <p:txBody>
          <a:bodyPr/>
          <a:lstStyle/>
          <a:p>
            <a:fld id="{584D11AD-E8B9-4327-B228-86A5454426DD}" type="slidenum">
              <a:rPr lang="de-DE" smtClean="0"/>
              <a:pPr/>
              <a:t>23</a:t>
            </a:fld>
            <a:endParaRPr lang="de-DE"/>
          </a:p>
        </p:txBody>
      </p:sp>
    </p:spTree>
    <p:extLst>
      <p:ext uri="{BB962C8B-B14F-4D97-AF65-F5344CB8AC3E}">
        <p14:creationId xmlns:p14="http://schemas.microsoft.com/office/powerpoint/2010/main" val="15909287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indent="0">
              <a:buNone/>
            </a:pPr>
            <a:endParaRPr lang="de-DE"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4D11AD-E8B9-4327-B228-86A5454426DD}" type="slidenum">
              <a:rPr kumimoji="0" lang="de-DE" sz="1200" b="0" i="0" u="none" strike="noStrike" kern="1200" cap="none" spc="0" normalizeH="0" baseline="0" noProof="0" smtClean="0">
                <a:ln>
                  <a:noFill/>
                </a:ln>
                <a:solidFill>
                  <a:srgbClr val="4A4A4A"/>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de-DE" sz="1200" b="0" i="0" u="none" strike="noStrike" kern="1200" cap="none" spc="0" normalizeH="0" baseline="0" noProof="0">
              <a:ln>
                <a:noFill/>
              </a:ln>
              <a:solidFill>
                <a:srgbClr val="4A4A4A"/>
              </a:solidFill>
              <a:effectLst/>
              <a:uLnTx/>
              <a:uFillTx/>
              <a:latin typeface="Arial"/>
              <a:ea typeface="+mn-ea"/>
              <a:cs typeface="+mn-cs"/>
            </a:endParaRPr>
          </a:p>
        </p:txBody>
      </p:sp>
    </p:spTree>
    <p:extLst>
      <p:ext uri="{BB962C8B-B14F-4D97-AF65-F5344CB8AC3E}">
        <p14:creationId xmlns:p14="http://schemas.microsoft.com/office/powerpoint/2010/main" val="40179921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584D11AD-E8B9-4327-B228-86A5454426DD}" type="slidenum">
              <a:rPr lang="de-DE" smtClean="0"/>
              <a:t>27</a:t>
            </a:fld>
            <a:endParaRPr lang="de-DE"/>
          </a:p>
        </p:txBody>
      </p:sp>
    </p:spTree>
    <p:extLst>
      <p:ext uri="{BB962C8B-B14F-4D97-AF65-F5344CB8AC3E}">
        <p14:creationId xmlns:p14="http://schemas.microsoft.com/office/powerpoint/2010/main" val="17544402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584D11AD-E8B9-4327-B228-86A5454426DD}" type="slidenum">
              <a:rPr lang="de-DE" smtClean="0"/>
              <a:t>28</a:t>
            </a:fld>
            <a:endParaRPr lang="de-DE"/>
          </a:p>
        </p:txBody>
      </p:sp>
    </p:spTree>
    <p:extLst>
      <p:ext uri="{BB962C8B-B14F-4D97-AF65-F5344CB8AC3E}">
        <p14:creationId xmlns:p14="http://schemas.microsoft.com/office/powerpoint/2010/main" val="37922978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8" Type="http://schemas.openxmlformats.org/officeDocument/2006/relationships/image" Target="../media/image5.emf"/><Relationship Id="rId13" Type="http://schemas.openxmlformats.org/officeDocument/2006/relationships/hyperlink" Target="https://www.youtube.com/hagergroup" TargetMode="External"/><Relationship Id="rId3" Type="http://schemas.openxmlformats.org/officeDocument/2006/relationships/hyperlink" Target="https://twitter.com/hagergroup" TargetMode="External"/><Relationship Id="rId7" Type="http://schemas.openxmlformats.org/officeDocument/2006/relationships/hyperlink" Target="https://plus.google.com/u/0/+hagergroup" TargetMode="External"/><Relationship Id="rId12" Type="http://schemas.openxmlformats.org/officeDocument/2006/relationships/image" Target="../media/image7.emf"/><Relationship Id="rId2" Type="http://schemas.openxmlformats.org/officeDocument/2006/relationships/image" Target="../media/image2.emf"/><Relationship Id="rId16" Type="http://schemas.openxmlformats.org/officeDocument/2006/relationships/image" Target="../media/image9.emf"/><Relationship Id="rId1" Type="http://schemas.openxmlformats.org/officeDocument/2006/relationships/slideMaster" Target="../slideMasters/slideMaster1.xml"/><Relationship Id="rId6" Type="http://schemas.openxmlformats.org/officeDocument/2006/relationships/image" Target="../media/image4.emf"/><Relationship Id="rId11" Type="http://schemas.openxmlformats.org/officeDocument/2006/relationships/hyperlink" Target="https://de.pinterest.com/hagergroup/" TargetMode="External"/><Relationship Id="rId5" Type="http://schemas.openxmlformats.org/officeDocument/2006/relationships/hyperlink" Target="https://www.facebook.com/hagergroup" TargetMode="External"/><Relationship Id="rId15" Type="http://schemas.openxmlformats.org/officeDocument/2006/relationships/hyperlink" Target="https://www.instagram.com/hagergroup/" TargetMode="External"/><Relationship Id="rId10" Type="http://schemas.openxmlformats.org/officeDocument/2006/relationships/image" Target="../media/image6.emf"/><Relationship Id="rId4" Type="http://schemas.openxmlformats.org/officeDocument/2006/relationships/image" Target="../media/image3.emf"/><Relationship Id="rId9" Type="http://schemas.openxmlformats.org/officeDocument/2006/relationships/hyperlink" Target="https://www.linkedin.com/company/hagergroup" TargetMode="External"/><Relationship Id="rId14" Type="http://schemas.openxmlformats.org/officeDocument/2006/relationships/image" Target="../media/image8.emf"/></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322668" y="227521"/>
            <a:ext cx="5832475" cy="402394"/>
          </a:xfrm>
        </p:spPr>
        <p:txBody>
          <a:bodyPr/>
          <a:lstStyle/>
          <a:p>
            <a:r>
              <a:rPr lang="en-GB" noProof="0"/>
              <a:t>Headline, Arial 25pt</a:t>
            </a:r>
          </a:p>
        </p:txBody>
      </p:sp>
      <p:sp>
        <p:nvSpPr>
          <p:cNvPr id="3" name="Inhaltsplatzhalter 2"/>
          <p:cNvSpPr>
            <a:spLocks noGrp="1"/>
          </p:cNvSpPr>
          <p:nvPr>
            <p:ph idx="1" hasCustomPrompt="1"/>
          </p:nvPr>
        </p:nvSpPr>
        <p:spPr>
          <a:xfrm>
            <a:off x="323850" y="1349374"/>
            <a:ext cx="6408738" cy="3384551"/>
          </a:xfrm>
        </p:spPr>
        <p:txBody>
          <a:bodyPr/>
          <a:lstStyle>
            <a:lvl1pPr>
              <a:defRPr sz="1600"/>
            </a:lvl1pPr>
          </a:lstStyle>
          <a:p>
            <a:pPr lvl="0"/>
            <a:r>
              <a:rPr lang="en-GB" noProof="0"/>
              <a:t>Text, Level 1, Arial 16pt</a:t>
            </a:r>
          </a:p>
          <a:p>
            <a:pPr lvl="1"/>
            <a:r>
              <a:rPr lang="en-GB" noProof="0"/>
              <a:t>Level 2, Arial 14pt</a:t>
            </a:r>
          </a:p>
          <a:p>
            <a:pPr lvl="2"/>
            <a:r>
              <a:rPr lang="en-GB" noProof="0"/>
              <a:t>Level 3, Arial 14pt</a:t>
            </a:r>
          </a:p>
          <a:p>
            <a:pPr lvl="3"/>
            <a:r>
              <a:rPr lang="en-GB" noProof="0"/>
              <a:t>Level 4, Arial 14pt</a:t>
            </a:r>
          </a:p>
          <a:p>
            <a:pPr lvl="4"/>
            <a:r>
              <a:rPr lang="en-GB" noProof="0"/>
              <a:t>Level 5, Arial 14pt</a:t>
            </a:r>
          </a:p>
        </p:txBody>
      </p:sp>
      <p:sp>
        <p:nvSpPr>
          <p:cNvPr id="7" name="Fußzeilenplatzhalter 6"/>
          <p:cNvSpPr>
            <a:spLocks noGrp="1"/>
          </p:cNvSpPr>
          <p:nvPr>
            <p:ph type="ftr" sz="quarter" idx="10"/>
          </p:nvPr>
        </p:nvSpPr>
        <p:spPr/>
        <p:txBody>
          <a:bodyPr/>
          <a:lstStyle/>
          <a:p>
            <a:r>
              <a:rPr lang="es-ES" noProof="0"/>
              <a:t>Hager, Presentación de empresa, 2017</a:t>
            </a:r>
            <a:endParaRPr lang="en-GB" noProof="0"/>
          </a:p>
        </p:txBody>
      </p:sp>
      <p:sp>
        <p:nvSpPr>
          <p:cNvPr id="8" name="Foliennummernplatzhalter 7"/>
          <p:cNvSpPr>
            <a:spLocks noGrp="1"/>
          </p:cNvSpPr>
          <p:nvPr>
            <p:ph type="sldNum" sz="quarter" idx="11"/>
          </p:nvPr>
        </p:nvSpPr>
        <p:spPr/>
        <p:txBody>
          <a:bodyPr/>
          <a:lstStyle/>
          <a:p>
            <a:fld id="{F1143767-F74A-4D98-9A19-C8176FE10842}" type="slidenum">
              <a:rPr lang="en-GB" noProof="0" smtClean="0"/>
              <a:pPr/>
              <a:t>‹Nº›</a:t>
            </a:fld>
            <a:endParaRPr lang="en-GB" noProof="0"/>
          </a:p>
        </p:txBody>
      </p:sp>
      <p:sp>
        <p:nvSpPr>
          <p:cNvPr id="6" name="Espace réservé du texte 4"/>
          <p:cNvSpPr>
            <a:spLocks noGrp="1"/>
          </p:cNvSpPr>
          <p:nvPr>
            <p:ph type="body" sz="quarter" idx="12" hasCustomPrompt="1"/>
          </p:nvPr>
        </p:nvSpPr>
        <p:spPr>
          <a:xfrm>
            <a:off x="323849" y="598860"/>
            <a:ext cx="5832000" cy="360000"/>
          </a:xfrm>
        </p:spPr>
        <p:txBody>
          <a:bodyPr/>
          <a:lstStyle>
            <a:lvl1pPr>
              <a:lnSpc>
                <a:spcPct val="91000"/>
              </a:lnSpc>
              <a:spcAft>
                <a:spcPts val="0"/>
              </a:spcAft>
              <a:defRPr sz="2500" b="1" baseline="0">
                <a:solidFill>
                  <a:schemeClr val="accent4"/>
                </a:solidFill>
              </a:defRPr>
            </a:lvl1pPr>
          </a:lstStyle>
          <a:p>
            <a:pPr lvl="0"/>
            <a:r>
              <a:rPr lang="en-GB" noProof="0"/>
              <a:t>Subheadline, Arial 25pt </a:t>
            </a:r>
          </a:p>
        </p:txBody>
      </p:sp>
    </p:spTree>
    <p:extLst>
      <p:ext uri="{BB962C8B-B14F-4D97-AF65-F5344CB8AC3E}">
        <p14:creationId xmlns:p14="http://schemas.microsoft.com/office/powerpoint/2010/main" val="672913928"/>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and gradient background">
    <p:spTree>
      <p:nvGrpSpPr>
        <p:cNvPr id="1" name=""/>
        <p:cNvGrpSpPr/>
        <p:nvPr/>
      </p:nvGrpSpPr>
      <p:grpSpPr>
        <a:xfrm>
          <a:off x="0" y="0"/>
          <a:ext cx="0" cy="0"/>
          <a:chOff x="0" y="0"/>
          <a:chExt cx="0" cy="0"/>
        </a:xfrm>
      </p:grpSpPr>
      <p:pic>
        <p:nvPicPr>
          <p:cNvPr id="11" name="Picture 2" descr="\\BLKSFS01\Corpcomm\ZZ_New_structure\04_Brand_projects\- CD Project_2020\- CD Elementik\Logos\All logos updated CC including HL inputs\Hager\RGB\EMFs\Hager_Logo_500px_sRGB_white.emf"/>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23357" y="4831426"/>
            <a:ext cx="427654" cy="142310"/>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userDrawn="1"/>
        </p:nvSpPr>
        <p:spPr bwMode="auto">
          <a:xfrm>
            <a:off x="-1" y="0"/>
            <a:ext cx="4572001" cy="5157787"/>
          </a:xfrm>
          <a:prstGeom prst="rect">
            <a:avLst/>
          </a:prstGeom>
          <a:gradFill>
            <a:gsLst>
              <a:gs pos="20000">
                <a:schemeClr val="accent2"/>
              </a:gs>
              <a:gs pos="100000">
                <a:schemeClr val="accent3"/>
              </a:gs>
            </a:gsLst>
            <a:lin ang="2700000" scaled="1"/>
          </a:gradFill>
          <a:ln w="9525" cap="flat" cmpd="sng" algn="ctr">
            <a:noFill/>
            <a:prstDash val="solid"/>
            <a:round/>
            <a:headEnd type="none" w="med" len="med"/>
            <a:tailEnd type="none" w="med" len="med"/>
          </a:ln>
          <a:effectLst/>
        </p:spPr>
        <p:txBody>
          <a:bodyPr vert="horz" wrap="square" lIns="91440" tIns="46800" rIns="91440" bIns="45720" numCol="1" rtlCol="0" anchor="t" anchorCtr="0" compatLnSpc="1">
            <a:prstTxWarp prst="textNoShape">
              <a:avLst/>
            </a:prstTxWarp>
          </a:bodyPr>
          <a:lstStyle/>
          <a:p>
            <a:pPr marL="0" marR="0" indent="0" algn="l" defTabSz="801688" rtl="0" eaLnBrk="0" fontAlgn="base" latinLnBrk="0" hangingPunct="0">
              <a:lnSpc>
                <a:spcPct val="100000"/>
              </a:lnSpc>
              <a:spcBef>
                <a:spcPct val="0"/>
              </a:spcBef>
              <a:spcAft>
                <a:spcPct val="0"/>
              </a:spcAft>
              <a:buClrTx/>
              <a:buSzTx/>
              <a:buFontTx/>
              <a:buNone/>
              <a:tabLst/>
            </a:pPr>
            <a:endParaRPr kumimoji="0" lang="en-GB" sz="2000" b="0" i="0" u="none" strike="noStrike" cap="none" normalizeH="0" baseline="0" noProof="0">
              <a:ln>
                <a:noFill/>
              </a:ln>
              <a:solidFill>
                <a:srgbClr val="585759"/>
              </a:solidFill>
              <a:effectLst/>
              <a:latin typeface="Arial" charset="0"/>
              <a:ea typeface="ＭＳ Ｐゴシック" pitchFamily="1" charset="-128"/>
            </a:endParaRPr>
          </a:p>
        </p:txBody>
      </p:sp>
      <p:pic>
        <p:nvPicPr>
          <p:cNvPr id="16" name="Picture 2" descr="\\BLKSFS01\Corpcomm\ZZ_New_structure\04_Brand_projects\- CD Project_2020\- CD Elementik\Logos\All logos updated CC including HL inputs\Hager\RGB\EMFs\Hager_Logo_500px_sRGB_white.emf"/>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23850" y="4831426"/>
            <a:ext cx="427654" cy="142310"/>
          </a:xfrm>
          <a:prstGeom prst="rect">
            <a:avLst/>
          </a:prstGeom>
          <a:noFill/>
          <a:extLst>
            <a:ext uri="{909E8E84-426E-40DD-AFC4-6F175D3DCCD1}">
              <a14:hiddenFill xmlns:a14="http://schemas.microsoft.com/office/drawing/2010/main">
                <a:solidFill>
                  <a:srgbClr val="FFFFFF"/>
                </a:solidFill>
              </a14:hiddenFill>
            </a:ext>
          </a:extLst>
        </p:spPr>
      </p:pic>
      <p:sp>
        <p:nvSpPr>
          <p:cNvPr id="10" name="Textplatzhalter 4"/>
          <p:cNvSpPr>
            <a:spLocks noGrp="1"/>
          </p:cNvSpPr>
          <p:nvPr>
            <p:ph type="body" sz="quarter" idx="12" hasCustomPrompt="1"/>
          </p:nvPr>
        </p:nvSpPr>
        <p:spPr>
          <a:xfrm>
            <a:off x="4929182" y="227026"/>
            <a:ext cx="3888110" cy="4502137"/>
          </a:xfrm>
        </p:spPr>
        <p:txBody>
          <a:bodyPr/>
          <a:lstStyle>
            <a:lvl1pPr>
              <a:defRPr sz="2500" b="1">
                <a:solidFill>
                  <a:schemeClr val="accent4"/>
                </a:solidFill>
              </a:defRPr>
            </a:lvl1pPr>
          </a:lstStyle>
          <a:p>
            <a:pPr lvl="0"/>
            <a:r>
              <a:rPr lang="en-GB" noProof="0"/>
              <a:t>Headline, Arial 25pt</a:t>
            </a:r>
          </a:p>
        </p:txBody>
      </p:sp>
      <p:sp>
        <p:nvSpPr>
          <p:cNvPr id="8" name="Fußzeilenplatzhalter 5"/>
          <p:cNvSpPr>
            <a:spLocks noGrp="1"/>
          </p:cNvSpPr>
          <p:nvPr>
            <p:ph type="ftr" sz="quarter" idx="10"/>
          </p:nvPr>
        </p:nvSpPr>
        <p:spPr>
          <a:xfrm>
            <a:off x="4572000" y="4806380"/>
            <a:ext cx="3960440" cy="216023"/>
          </a:xfrm>
        </p:spPr>
        <p:txBody>
          <a:bodyPr/>
          <a:lstStyle/>
          <a:p>
            <a:r>
              <a:rPr lang="es-ES" noProof="0"/>
              <a:t>Hager, Presentación de empresa, 2017</a:t>
            </a:r>
            <a:endParaRPr lang="en-GB" noProof="0"/>
          </a:p>
        </p:txBody>
      </p:sp>
      <p:sp>
        <p:nvSpPr>
          <p:cNvPr id="9" name="Foliennummernplatzhalter 6"/>
          <p:cNvSpPr>
            <a:spLocks noGrp="1"/>
          </p:cNvSpPr>
          <p:nvPr>
            <p:ph type="sldNum" sz="quarter" idx="11"/>
          </p:nvPr>
        </p:nvSpPr>
        <p:spPr>
          <a:xfrm>
            <a:off x="8532440" y="4806380"/>
            <a:ext cx="287710" cy="216024"/>
          </a:xfrm>
        </p:spPr>
        <p:txBody>
          <a:bodyPr/>
          <a:lstStyle/>
          <a:p>
            <a:fld id="{F1143767-F74A-4D98-9A19-C8176FE10842}" type="slidenum">
              <a:rPr lang="en-GB" noProof="0" smtClean="0"/>
              <a:pPr/>
              <a:t>‹Nº›</a:t>
            </a:fld>
            <a:endParaRPr lang="en-GB" noProof="0"/>
          </a:p>
        </p:txBody>
      </p:sp>
      <p:sp>
        <p:nvSpPr>
          <p:cNvPr id="14" name="Textplatzhalter 4"/>
          <p:cNvSpPr>
            <a:spLocks noGrp="1"/>
          </p:cNvSpPr>
          <p:nvPr>
            <p:ph type="body" sz="quarter" idx="13" hasCustomPrompt="1"/>
          </p:nvPr>
        </p:nvSpPr>
        <p:spPr>
          <a:xfrm>
            <a:off x="320577" y="225279"/>
            <a:ext cx="3822005" cy="4502363"/>
          </a:xfrm>
        </p:spPr>
        <p:txBody>
          <a:bodyPr/>
          <a:lstStyle>
            <a:lvl1pPr>
              <a:defRPr sz="2500" b="1">
                <a:solidFill>
                  <a:schemeClr val="bg1"/>
                </a:solidFill>
              </a:defRPr>
            </a:lvl1pPr>
          </a:lstStyle>
          <a:p>
            <a:pPr lvl="0"/>
            <a:r>
              <a:rPr lang="en-GB" noProof="0"/>
              <a:t>Headline, Arial 25pt</a:t>
            </a:r>
          </a:p>
        </p:txBody>
      </p:sp>
    </p:spTree>
    <p:extLst>
      <p:ext uri="{BB962C8B-B14F-4D97-AF65-F5344CB8AC3E}">
        <p14:creationId xmlns:p14="http://schemas.microsoft.com/office/powerpoint/2010/main" val="16679298"/>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el and Picture 01 ">
    <p:spTree>
      <p:nvGrpSpPr>
        <p:cNvPr id="1" name=""/>
        <p:cNvGrpSpPr/>
        <p:nvPr/>
      </p:nvGrpSpPr>
      <p:grpSpPr>
        <a:xfrm>
          <a:off x="0" y="0"/>
          <a:ext cx="0" cy="0"/>
          <a:chOff x="0" y="0"/>
          <a:chExt cx="0" cy="0"/>
        </a:xfrm>
      </p:grpSpPr>
      <p:sp>
        <p:nvSpPr>
          <p:cNvPr id="6" name="Fußzeilenplatzhalter 5"/>
          <p:cNvSpPr>
            <a:spLocks noGrp="1"/>
          </p:cNvSpPr>
          <p:nvPr>
            <p:ph type="ftr" sz="quarter" idx="10"/>
          </p:nvPr>
        </p:nvSpPr>
        <p:spPr/>
        <p:txBody>
          <a:bodyPr/>
          <a:lstStyle/>
          <a:p>
            <a:r>
              <a:rPr lang="es-ES" noProof="0"/>
              <a:t>Hager, Presentación de empresa, 2017</a:t>
            </a:r>
            <a:endParaRPr lang="en-GB" noProof="0"/>
          </a:p>
        </p:txBody>
      </p:sp>
      <p:sp>
        <p:nvSpPr>
          <p:cNvPr id="7" name="Foliennummernplatzhalter 6"/>
          <p:cNvSpPr>
            <a:spLocks noGrp="1"/>
          </p:cNvSpPr>
          <p:nvPr>
            <p:ph type="sldNum" sz="quarter" idx="11"/>
          </p:nvPr>
        </p:nvSpPr>
        <p:spPr/>
        <p:txBody>
          <a:bodyPr/>
          <a:lstStyle/>
          <a:p>
            <a:fld id="{F1143767-F74A-4D98-9A19-C8176FE10842}" type="slidenum">
              <a:rPr lang="en-GB" noProof="0" smtClean="0"/>
              <a:pPr/>
              <a:t>‹Nº›</a:t>
            </a:fld>
            <a:endParaRPr lang="en-GB" noProof="0"/>
          </a:p>
        </p:txBody>
      </p:sp>
      <p:sp>
        <p:nvSpPr>
          <p:cNvPr id="5" name="Textplatzhalter 4"/>
          <p:cNvSpPr>
            <a:spLocks noGrp="1"/>
          </p:cNvSpPr>
          <p:nvPr>
            <p:ph type="body" sz="quarter" idx="12" hasCustomPrompt="1"/>
          </p:nvPr>
        </p:nvSpPr>
        <p:spPr>
          <a:xfrm>
            <a:off x="5039999" y="1349375"/>
            <a:ext cx="3780151" cy="3168650"/>
          </a:xfrm>
        </p:spPr>
        <p:txBody>
          <a:bodyPr/>
          <a:lstStyle>
            <a:lvl1pPr>
              <a:defRPr sz="1600"/>
            </a:lvl1pPr>
          </a:lstStyle>
          <a:p>
            <a:pPr lvl="0"/>
            <a:r>
              <a:rPr lang="en-GB" noProof="0"/>
              <a:t>Text, Level 1, Arial 16pt</a:t>
            </a:r>
          </a:p>
          <a:p>
            <a:pPr lvl="1"/>
            <a:r>
              <a:rPr lang="en-GB" noProof="0"/>
              <a:t>Level 2, Arial 14pt</a:t>
            </a:r>
          </a:p>
          <a:p>
            <a:pPr lvl="2"/>
            <a:r>
              <a:rPr lang="en-GB" noProof="0"/>
              <a:t>Level 3, Arial 14pt</a:t>
            </a:r>
          </a:p>
          <a:p>
            <a:pPr lvl="3"/>
            <a:r>
              <a:rPr lang="en-GB" noProof="0"/>
              <a:t>Level 4, Arial 14pt</a:t>
            </a:r>
          </a:p>
          <a:p>
            <a:pPr lvl="4"/>
            <a:r>
              <a:rPr lang="en-GB" noProof="0"/>
              <a:t>Level 5, Arial 14pt</a:t>
            </a:r>
          </a:p>
        </p:txBody>
      </p:sp>
      <p:sp>
        <p:nvSpPr>
          <p:cNvPr id="9" name="Bildplatzhalter 8"/>
          <p:cNvSpPr>
            <a:spLocks noGrp="1" noChangeAspect="1"/>
          </p:cNvSpPr>
          <p:nvPr>
            <p:ph type="pic" sz="quarter" idx="13"/>
          </p:nvPr>
        </p:nvSpPr>
        <p:spPr>
          <a:xfrm>
            <a:off x="323850" y="1349996"/>
            <a:ext cx="4248000" cy="3168029"/>
          </a:xfrm>
          <a:solidFill>
            <a:schemeClr val="bg2"/>
          </a:solidFill>
        </p:spPr>
        <p:txBody>
          <a:bodyPr lIns="90000" tIns="46800" rIns="90000" bIns="46800" anchor="ctr" anchorCtr="0"/>
          <a:lstStyle>
            <a:lvl1pPr marL="0" indent="0" algn="ctr">
              <a:buNone/>
              <a:defRPr sz="1000">
                <a:solidFill>
                  <a:schemeClr val="tx2"/>
                </a:solidFill>
              </a:defRPr>
            </a:lvl1pPr>
          </a:lstStyle>
          <a:p>
            <a:r>
              <a:rPr lang="en-GB" noProof="0"/>
              <a:t>Cliquez sur l'icône pour ajouter une image</a:t>
            </a:r>
          </a:p>
        </p:txBody>
      </p:sp>
      <p:sp>
        <p:nvSpPr>
          <p:cNvPr id="8" name="Titel 1"/>
          <p:cNvSpPr>
            <a:spLocks noGrp="1"/>
          </p:cNvSpPr>
          <p:nvPr>
            <p:ph type="title" hasCustomPrompt="1"/>
          </p:nvPr>
        </p:nvSpPr>
        <p:spPr>
          <a:xfrm>
            <a:off x="322588" y="227521"/>
            <a:ext cx="5832475" cy="402394"/>
          </a:xfrm>
        </p:spPr>
        <p:txBody>
          <a:bodyPr/>
          <a:lstStyle/>
          <a:p>
            <a:r>
              <a:rPr lang="en-GB" noProof="0"/>
              <a:t>Headline, Arial 25pt</a:t>
            </a:r>
          </a:p>
        </p:txBody>
      </p:sp>
      <p:sp>
        <p:nvSpPr>
          <p:cNvPr id="10" name="Espace réservé du texte 4"/>
          <p:cNvSpPr>
            <a:spLocks noGrp="1"/>
          </p:cNvSpPr>
          <p:nvPr>
            <p:ph type="body" sz="quarter" idx="14" hasCustomPrompt="1"/>
          </p:nvPr>
        </p:nvSpPr>
        <p:spPr>
          <a:xfrm>
            <a:off x="324176" y="598860"/>
            <a:ext cx="5832000" cy="360000"/>
          </a:xfrm>
        </p:spPr>
        <p:txBody>
          <a:bodyPr/>
          <a:lstStyle>
            <a:lvl1pPr>
              <a:lnSpc>
                <a:spcPct val="91000"/>
              </a:lnSpc>
              <a:spcAft>
                <a:spcPts val="0"/>
              </a:spcAft>
              <a:defRPr sz="2500" b="1" baseline="0">
                <a:solidFill>
                  <a:schemeClr val="accent4"/>
                </a:solidFill>
              </a:defRPr>
            </a:lvl1pPr>
          </a:lstStyle>
          <a:p>
            <a:pPr lvl="0"/>
            <a:r>
              <a:rPr lang="en-GB" noProof="0"/>
              <a:t>Subheadline, Arial 25pt </a:t>
            </a:r>
          </a:p>
        </p:txBody>
      </p:sp>
      <p:sp>
        <p:nvSpPr>
          <p:cNvPr id="11" name="Textplatzhalter 4"/>
          <p:cNvSpPr>
            <a:spLocks noGrp="1"/>
          </p:cNvSpPr>
          <p:nvPr>
            <p:ph type="body" sz="quarter" idx="15" hasCustomPrompt="1"/>
          </p:nvPr>
        </p:nvSpPr>
        <p:spPr>
          <a:xfrm>
            <a:off x="323850" y="4607248"/>
            <a:ext cx="4248150" cy="126678"/>
          </a:xfrm>
        </p:spPr>
        <p:txBody>
          <a:bodyPr/>
          <a:lstStyle>
            <a:lvl1pPr marL="0" indent="0">
              <a:lnSpc>
                <a:spcPct val="100000"/>
              </a:lnSpc>
              <a:buNone/>
              <a:defRPr sz="1000"/>
            </a:lvl1pPr>
          </a:lstStyle>
          <a:p>
            <a:pPr lvl="0"/>
            <a:r>
              <a:rPr lang="en-GB" noProof="0"/>
              <a:t>Caption</a:t>
            </a:r>
          </a:p>
        </p:txBody>
      </p:sp>
    </p:spTree>
    <p:extLst>
      <p:ext uri="{BB962C8B-B14F-4D97-AF65-F5344CB8AC3E}">
        <p14:creationId xmlns:p14="http://schemas.microsoft.com/office/powerpoint/2010/main" val="1208383978"/>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el and Picture 03">
    <p:spTree>
      <p:nvGrpSpPr>
        <p:cNvPr id="1" name=""/>
        <p:cNvGrpSpPr/>
        <p:nvPr/>
      </p:nvGrpSpPr>
      <p:grpSpPr>
        <a:xfrm>
          <a:off x="0" y="0"/>
          <a:ext cx="0" cy="0"/>
          <a:chOff x="0" y="0"/>
          <a:chExt cx="0" cy="0"/>
        </a:xfrm>
      </p:grpSpPr>
      <p:sp>
        <p:nvSpPr>
          <p:cNvPr id="6" name="Fußzeilenplatzhalter 5"/>
          <p:cNvSpPr>
            <a:spLocks noGrp="1"/>
          </p:cNvSpPr>
          <p:nvPr>
            <p:ph type="ftr" sz="quarter" idx="10"/>
          </p:nvPr>
        </p:nvSpPr>
        <p:spPr/>
        <p:txBody>
          <a:bodyPr/>
          <a:lstStyle/>
          <a:p>
            <a:r>
              <a:rPr lang="es-ES" noProof="0"/>
              <a:t>Hager, Presentación de empresa, 2017</a:t>
            </a:r>
            <a:endParaRPr lang="en-GB" noProof="0"/>
          </a:p>
        </p:txBody>
      </p:sp>
      <p:sp>
        <p:nvSpPr>
          <p:cNvPr id="7" name="Foliennummernplatzhalter 6"/>
          <p:cNvSpPr>
            <a:spLocks noGrp="1"/>
          </p:cNvSpPr>
          <p:nvPr>
            <p:ph type="sldNum" sz="quarter" idx="11"/>
          </p:nvPr>
        </p:nvSpPr>
        <p:spPr/>
        <p:txBody>
          <a:bodyPr/>
          <a:lstStyle/>
          <a:p>
            <a:fld id="{F1143767-F74A-4D98-9A19-C8176FE10842}" type="slidenum">
              <a:rPr lang="en-GB" noProof="0" smtClean="0"/>
              <a:pPr/>
              <a:t>‹Nº›</a:t>
            </a:fld>
            <a:endParaRPr lang="en-GB" noProof="0"/>
          </a:p>
        </p:txBody>
      </p:sp>
      <p:sp>
        <p:nvSpPr>
          <p:cNvPr id="5" name="Textplatzhalter 4"/>
          <p:cNvSpPr>
            <a:spLocks noGrp="1"/>
          </p:cNvSpPr>
          <p:nvPr>
            <p:ph type="body" sz="quarter" idx="12" hasCustomPrompt="1"/>
          </p:nvPr>
        </p:nvSpPr>
        <p:spPr>
          <a:xfrm>
            <a:off x="4152900" y="1349375"/>
            <a:ext cx="4667250" cy="3168650"/>
          </a:xfrm>
        </p:spPr>
        <p:txBody>
          <a:bodyPr/>
          <a:lstStyle/>
          <a:p>
            <a:pPr lvl="0"/>
            <a:r>
              <a:rPr lang="en-GB" noProof="0"/>
              <a:t>Text, Level 1, Arial 16pt</a:t>
            </a:r>
          </a:p>
          <a:p>
            <a:pPr lvl="1"/>
            <a:r>
              <a:rPr lang="en-GB" noProof="0"/>
              <a:t>Level 2, Arial 14pt</a:t>
            </a:r>
          </a:p>
          <a:p>
            <a:pPr lvl="2"/>
            <a:r>
              <a:rPr lang="en-GB" noProof="0"/>
              <a:t>Level 3, Arial 14pt</a:t>
            </a:r>
          </a:p>
          <a:p>
            <a:pPr lvl="3"/>
            <a:r>
              <a:rPr lang="en-GB" noProof="0"/>
              <a:t>Level 4, Arial 14pt</a:t>
            </a:r>
          </a:p>
          <a:p>
            <a:pPr lvl="4"/>
            <a:r>
              <a:rPr lang="en-GB" noProof="0"/>
              <a:t>Level 5, Arial 14pt</a:t>
            </a:r>
          </a:p>
        </p:txBody>
      </p:sp>
      <p:sp>
        <p:nvSpPr>
          <p:cNvPr id="9" name="Bildplatzhalter 8"/>
          <p:cNvSpPr>
            <a:spLocks noGrp="1"/>
          </p:cNvSpPr>
          <p:nvPr>
            <p:ph type="pic" sz="quarter" idx="13"/>
          </p:nvPr>
        </p:nvSpPr>
        <p:spPr>
          <a:xfrm>
            <a:off x="323850" y="1346873"/>
            <a:ext cx="3564000" cy="3168000"/>
          </a:xfrm>
          <a:solidFill>
            <a:schemeClr val="bg2"/>
          </a:solidFill>
        </p:spPr>
        <p:txBody>
          <a:bodyPr lIns="90000" tIns="46800" rIns="90000" bIns="46800" anchor="ctr" anchorCtr="0"/>
          <a:lstStyle>
            <a:lvl1pPr marL="0" indent="0" algn="ctr">
              <a:buNone/>
              <a:defRPr sz="1000">
                <a:solidFill>
                  <a:schemeClr val="tx2"/>
                </a:solidFill>
              </a:defRPr>
            </a:lvl1pPr>
          </a:lstStyle>
          <a:p>
            <a:r>
              <a:rPr lang="en-GB" noProof="0"/>
              <a:t>Cliquez sur l'icône pour ajouter une image</a:t>
            </a:r>
          </a:p>
        </p:txBody>
      </p:sp>
      <p:sp>
        <p:nvSpPr>
          <p:cNvPr id="8" name="Titel 1"/>
          <p:cNvSpPr>
            <a:spLocks noGrp="1"/>
          </p:cNvSpPr>
          <p:nvPr>
            <p:ph type="title" hasCustomPrompt="1"/>
          </p:nvPr>
        </p:nvSpPr>
        <p:spPr>
          <a:xfrm>
            <a:off x="322588" y="227521"/>
            <a:ext cx="5832475" cy="402394"/>
          </a:xfrm>
        </p:spPr>
        <p:txBody>
          <a:bodyPr/>
          <a:lstStyle/>
          <a:p>
            <a:r>
              <a:rPr lang="en-GB" noProof="0"/>
              <a:t>Headline, Arial 25pt</a:t>
            </a:r>
          </a:p>
        </p:txBody>
      </p:sp>
      <p:sp>
        <p:nvSpPr>
          <p:cNvPr id="10" name="Espace réservé du texte 4"/>
          <p:cNvSpPr>
            <a:spLocks noGrp="1"/>
          </p:cNvSpPr>
          <p:nvPr>
            <p:ph type="body" sz="quarter" idx="14" hasCustomPrompt="1"/>
          </p:nvPr>
        </p:nvSpPr>
        <p:spPr>
          <a:xfrm>
            <a:off x="324176" y="598860"/>
            <a:ext cx="5832000" cy="360000"/>
          </a:xfrm>
        </p:spPr>
        <p:txBody>
          <a:bodyPr/>
          <a:lstStyle>
            <a:lvl1pPr>
              <a:lnSpc>
                <a:spcPct val="91000"/>
              </a:lnSpc>
              <a:spcAft>
                <a:spcPts val="0"/>
              </a:spcAft>
              <a:defRPr sz="2500" b="1" baseline="0">
                <a:solidFill>
                  <a:schemeClr val="accent4"/>
                </a:solidFill>
              </a:defRPr>
            </a:lvl1pPr>
          </a:lstStyle>
          <a:p>
            <a:pPr lvl="0"/>
            <a:r>
              <a:rPr lang="en-GB" noProof="0"/>
              <a:t>Subheadline, Arial 25pt </a:t>
            </a:r>
          </a:p>
        </p:txBody>
      </p:sp>
    </p:spTree>
    <p:extLst>
      <p:ext uri="{BB962C8B-B14F-4D97-AF65-F5344CB8AC3E}">
        <p14:creationId xmlns:p14="http://schemas.microsoft.com/office/powerpoint/2010/main" val="1181212932"/>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el and Picture 04">
    <p:spTree>
      <p:nvGrpSpPr>
        <p:cNvPr id="1" name=""/>
        <p:cNvGrpSpPr/>
        <p:nvPr/>
      </p:nvGrpSpPr>
      <p:grpSpPr>
        <a:xfrm>
          <a:off x="0" y="0"/>
          <a:ext cx="0" cy="0"/>
          <a:chOff x="0" y="0"/>
          <a:chExt cx="0" cy="0"/>
        </a:xfrm>
      </p:grpSpPr>
      <p:sp>
        <p:nvSpPr>
          <p:cNvPr id="6" name="Fußzeilenplatzhalter 5"/>
          <p:cNvSpPr>
            <a:spLocks noGrp="1"/>
          </p:cNvSpPr>
          <p:nvPr>
            <p:ph type="ftr" sz="quarter" idx="10"/>
          </p:nvPr>
        </p:nvSpPr>
        <p:spPr/>
        <p:txBody>
          <a:bodyPr/>
          <a:lstStyle/>
          <a:p>
            <a:r>
              <a:rPr lang="es-ES" noProof="0"/>
              <a:t>Hager, Presentación de empresa, 2017</a:t>
            </a:r>
            <a:endParaRPr lang="en-GB" noProof="0"/>
          </a:p>
        </p:txBody>
      </p:sp>
      <p:sp>
        <p:nvSpPr>
          <p:cNvPr id="7" name="Foliennummernplatzhalter 6"/>
          <p:cNvSpPr>
            <a:spLocks noGrp="1"/>
          </p:cNvSpPr>
          <p:nvPr>
            <p:ph type="sldNum" sz="quarter" idx="11"/>
          </p:nvPr>
        </p:nvSpPr>
        <p:spPr/>
        <p:txBody>
          <a:bodyPr/>
          <a:lstStyle/>
          <a:p>
            <a:fld id="{F1143767-F74A-4D98-9A19-C8176FE10842}" type="slidenum">
              <a:rPr lang="en-GB" noProof="0" smtClean="0"/>
              <a:pPr/>
              <a:t>‹Nº›</a:t>
            </a:fld>
            <a:endParaRPr lang="en-GB" noProof="0"/>
          </a:p>
        </p:txBody>
      </p:sp>
      <p:sp>
        <p:nvSpPr>
          <p:cNvPr id="5" name="Textplatzhalter 4"/>
          <p:cNvSpPr>
            <a:spLocks noGrp="1"/>
          </p:cNvSpPr>
          <p:nvPr>
            <p:ph type="body" sz="quarter" idx="12" hasCustomPrompt="1"/>
          </p:nvPr>
        </p:nvSpPr>
        <p:spPr>
          <a:xfrm>
            <a:off x="2411760" y="1349375"/>
            <a:ext cx="1980000" cy="3384550"/>
          </a:xfrm>
        </p:spPr>
        <p:txBody>
          <a:bodyPr tIns="18000" bIns="0"/>
          <a:lstStyle>
            <a:lvl1pPr marL="0" indent="0">
              <a:lnSpc>
                <a:spcPct val="100000"/>
              </a:lnSpc>
              <a:spcAft>
                <a:spcPts val="300"/>
              </a:spcAft>
              <a:buNone/>
              <a:defRPr sz="1200" b="1"/>
            </a:lvl1pPr>
            <a:lvl2pPr marL="0" indent="0">
              <a:lnSpc>
                <a:spcPct val="100000"/>
              </a:lnSpc>
              <a:spcAft>
                <a:spcPts val="200"/>
              </a:spcAft>
              <a:buNone/>
              <a:defRPr sz="1000"/>
            </a:lvl2pPr>
          </a:lstStyle>
          <a:p>
            <a:pPr lvl="0"/>
            <a:r>
              <a:rPr lang="en-GB" noProof="0"/>
              <a:t>Text, Level 1, Arial 12pt</a:t>
            </a:r>
          </a:p>
          <a:p>
            <a:pPr lvl="1"/>
            <a:r>
              <a:rPr lang="en-GB" noProof="0"/>
              <a:t>Level 2, Arial 10pt</a:t>
            </a:r>
          </a:p>
        </p:txBody>
      </p:sp>
      <p:sp>
        <p:nvSpPr>
          <p:cNvPr id="9" name="Bildplatzhalter 8"/>
          <p:cNvSpPr>
            <a:spLocks noGrp="1"/>
          </p:cNvSpPr>
          <p:nvPr>
            <p:ph type="pic" sz="quarter" idx="13"/>
          </p:nvPr>
        </p:nvSpPr>
        <p:spPr>
          <a:xfrm>
            <a:off x="323850" y="1349996"/>
            <a:ext cx="1979898" cy="2196243"/>
          </a:xfrm>
          <a:solidFill>
            <a:schemeClr val="bg2"/>
          </a:solidFill>
        </p:spPr>
        <p:txBody>
          <a:bodyPr lIns="90000" tIns="46800" rIns="90000" bIns="46800" anchor="ctr" anchorCtr="0"/>
          <a:lstStyle>
            <a:lvl1pPr marL="0" indent="0" algn="ctr">
              <a:buNone/>
              <a:defRPr sz="1000">
                <a:solidFill>
                  <a:schemeClr val="tx2"/>
                </a:solidFill>
              </a:defRPr>
            </a:lvl1pPr>
          </a:lstStyle>
          <a:p>
            <a:r>
              <a:rPr lang="en-GB" noProof="0"/>
              <a:t>Cliquez sur l'icône pour ajouter une image</a:t>
            </a:r>
          </a:p>
        </p:txBody>
      </p:sp>
      <p:sp>
        <p:nvSpPr>
          <p:cNvPr id="8" name="Bildplatzhalter 8"/>
          <p:cNvSpPr>
            <a:spLocks noGrp="1"/>
          </p:cNvSpPr>
          <p:nvPr>
            <p:ph type="pic" sz="quarter" idx="14"/>
          </p:nvPr>
        </p:nvSpPr>
        <p:spPr>
          <a:xfrm>
            <a:off x="4752020" y="1349996"/>
            <a:ext cx="1979898" cy="2196243"/>
          </a:xfrm>
          <a:solidFill>
            <a:schemeClr val="bg2"/>
          </a:solidFill>
        </p:spPr>
        <p:txBody>
          <a:bodyPr lIns="90000" tIns="46800" rIns="90000" bIns="46800" anchor="ctr" anchorCtr="0"/>
          <a:lstStyle>
            <a:lvl1pPr marL="0" indent="0" algn="ctr">
              <a:buNone/>
              <a:defRPr sz="1000">
                <a:solidFill>
                  <a:schemeClr val="tx2"/>
                </a:solidFill>
              </a:defRPr>
            </a:lvl1pPr>
          </a:lstStyle>
          <a:p>
            <a:r>
              <a:rPr lang="en-GB" noProof="0"/>
              <a:t>Cliquez sur l'icône pour ajouter une image</a:t>
            </a:r>
          </a:p>
        </p:txBody>
      </p:sp>
      <p:sp>
        <p:nvSpPr>
          <p:cNvPr id="11" name="Textplatzhalter 4"/>
          <p:cNvSpPr>
            <a:spLocks noGrp="1"/>
          </p:cNvSpPr>
          <p:nvPr>
            <p:ph type="body" sz="quarter" idx="15" hasCustomPrompt="1"/>
          </p:nvPr>
        </p:nvSpPr>
        <p:spPr>
          <a:xfrm>
            <a:off x="6840252" y="1349375"/>
            <a:ext cx="1980000" cy="3384550"/>
          </a:xfrm>
        </p:spPr>
        <p:txBody>
          <a:bodyPr tIns="18000" bIns="0"/>
          <a:lstStyle>
            <a:lvl1pPr marL="0" indent="0">
              <a:lnSpc>
                <a:spcPct val="100000"/>
              </a:lnSpc>
              <a:spcAft>
                <a:spcPts val="300"/>
              </a:spcAft>
              <a:buNone/>
              <a:defRPr sz="1200" b="1"/>
            </a:lvl1pPr>
            <a:lvl2pPr marL="0" indent="0">
              <a:lnSpc>
                <a:spcPct val="100000"/>
              </a:lnSpc>
              <a:spcAft>
                <a:spcPts val="200"/>
              </a:spcAft>
              <a:buNone/>
              <a:defRPr sz="1000"/>
            </a:lvl2pPr>
          </a:lstStyle>
          <a:p>
            <a:pPr lvl="0"/>
            <a:r>
              <a:rPr lang="en-GB" noProof="0"/>
              <a:t>Text, Level 1, Arial 12pt</a:t>
            </a:r>
          </a:p>
          <a:p>
            <a:pPr lvl="1"/>
            <a:r>
              <a:rPr lang="en-GB" noProof="0"/>
              <a:t>Level 2, Arial 10pt</a:t>
            </a:r>
          </a:p>
        </p:txBody>
      </p:sp>
      <p:sp>
        <p:nvSpPr>
          <p:cNvPr id="10" name="Titel 1"/>
          <p:cNvSpPr>
            <a:spLocks noGrp="1"/>
          </p:cNvSpPr>
          <p:nvPr>
            <p:ph type="title" hasCustomPrompt="1"/>
          </p:nvPr>
        </p:nvSpPr>
        <p:spPr>
          <a:xfrm>
            <a:off x="322588" y="227521"/>
            <a:ext cx="5832475" cy="402394"/>
          </a:xfrm>
        </p:spPr>
        <p:txBody>
          <a:bodyPr/>
          <a:lstStyle/>
          <a:p>
            <a:r>
              <a:rPr lang="en-GB" noProof="0"/>
              <a:t>Headline, Arial 25pt</a:t>
            </a:r>
          </a:p>
        </p:txBody>
      </p:sp>
      <p:sp>
        <p:nvSpPr>
          <p:cNvPr id="12" name="Espace réservé du texte 4"/>
          <p:cNvSpPr>
            <a:spLocks noGrp="1"/>
          </p:cNvSpPr>
          <p:nvPr>
            <p:ph type="body" sz="quarter" idx="16" hasCustomPrompt="1"/>
          </p:nvPr>
        </p:nvSpPr>
        <p:spPr>
          <a:xfrm>
            <a:off x="324176" y="598860"/>
            <a:ext cx="5832000" cy="360000"/>
          </a:xfrm>
        </p:spPr>
        <p:txBody>
          <a:bodyPr/>
          <a:lstStyle>
            <a:lvl1pPr>
              <a:lnSpc>
                <a:spcPct val="91000"/>
              </a:lnSpc>
              <a:spcAft>
                <a:spcPts val="0"/>
              </a:spcAft>
              <a:defRPr sz="2500" b="1" baseline="0">
                <a:solidFill>
                  <a:schemeClr val="accent4"/>
                </a:solidFill>
              </a:defRPr>
            </a:lvl1pPr>
          </a:lstStyle>
          <a:p>
            <a:pPr lvl="0"/>
            <a:r>
              <a:rPr lang="en-GB" noProof="0"/>
              <a:t>Subheadline, Arial 25pt </a:t>
            </a:r>
          </a:p>
        </p:txBody>
      </p:sp>
    </p:spTree>
    <p:extLst>
      <p:ext uri="{BB962C8B-B14F-4D97-AF65-F5344CB8AC3E}">
        <p14:creationId xmlns:p14="http://schemas.microsoft.com/office/powerpoint/2010/main" val="737349990"/>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el and Picture 05">
    <p:spTree>
      <p:nvGrpSpPr>
        <p:cNvPr id="1" name=""/>
        <p:cNvGrpSpPr/>
        <p:nvPr/>
      </p:nvGrpSpPr>
      <p:grpSpPr>
        <a:xfrm>
          <a:off x="0" y="0"/>
          <a:ext cx="0" cy="0"/>
          <a:chOff x="0" y="0"/>
          <a:chExt cx="0" cy="0"/>
        </a:xfrm>
      </p:grpSpPr>
      <p:sp>
        <p:nvSpPr>
          <p:cNvPr id="6" name="Fußzeilenplatzhalter 5"/>
          <p:cNvSpPr>
            <a:spLocks noGrp="1"/>
          </p:cNvSpPr>
          <p:nvPr>
            <p:ph type="ftr" sz="quarter" idx="10"/>
          </p:nvPr>
        </p:nvSpPr>
        <p:spPr/>
        <p:txBody>
          <a:bodyPr/>
          <a:lstStyle/>
          <a:p>
            <a:r>
              <a:rPr lang="es-ES" noProof="0"/>
              <a:t>Hager, Presentación de empresa, 2017</a:t>
            </a:r>
            <a:endParaRPr lang="en-GB" noProof="0"/>
          </a:p>
        </p:txBody>
      </p:sp>
      <p:sp>
        <p:nvSpPr>
          <p:cNvPr id="7" name="Foliennummernplatzhalter 6"/>
          <p:cNvSpPr>
            <a:spLocks noGrp="1"/>
          </p:cNvSpPr>
          <p:nvPr>
            <p:ph type="sldNum" sz="quarter" idx="11"/>
          </p:nvPr>
        </p:nvSpPr>
        <p:spPr/>
        <p:txBody>
          <a:bodyPr/>
          <a:lstStyle/>
          <a:p>
            <a:fld id="{F1143767-F74A-4D98-9A19-C8176FE10842}" type="slidenum">
              <a:rPr lang="en-GB" noProof="0" smtClean="0"/>
              <a:pPr/>
              <a:t>‹Nº›</a:t>
            </a:fld>
            <a:endParaRPr lang="en-GB" noProof="0"/>
          </a:p>
        </p:txBody>
      </p:sp>
      <p:sp>
        <p:nvSpPr>
          <p:cNvPr id="5" name="Textplatzhalter 4"/>
          <p:cNvSpPr>
            <a:spLocks noGrp="1"/>
          </p:cNvSpPr>
          <p:nvPr>
            <p:ph type="body" sz="quarter" idx="12" hasCustomPrompt="1"/>
          </p:nvPr>
        </p:nvSpPr>
        <p:spPr>
          <a:xfrm>
            <a:off x="3599892" y="1349375"/>
            <a:ext cx="5220258" cy="3168650"/>
          </a:xfrm>
        </p:spPr>
        <p:txBody>
          <a:bodyPr/>
          <a:lstStyle/>
          <a:p>
            <a:pPr lvl="0"/>
            <a:r>
              <a:rPr lang="en-GB" noProof="0"/>
              <a:t>Text, Level 1, Arial 16pt</a:t>
            </a:r>
          </a:p>
          <a:p>
            <a:pPr lvl="1"/>
            <a:r>
              <a:rPr lang="en-GB" noProof="0"/>
              <a:t>Level 2, Arial 14pt</a:t>
            </a:r>
          </a:p>
          <a:p>
            <a:pPr lvl="2"/>
            <a:r>
              <a:rPr lang="en-GB" noProof="0"/>
              <a:t>Level 3, Arial 14pt</a:t>
            </a:r>
          </a:p>
          <a:p>
            <a:pPr lvl="3"/>
            <a:r>
              <a:rPr lang="en-GB" noProof="0"/>
              <a:t>Level 4, Arial 14pt</a:t>
            </a:r>
          </a:p>
          <a:p>
            <a:pPr lvl="4"/>
            <a:r>
              <a:rPr lang="en-GB" noProof="0"/>
              <a:t>Level 5, Arial 14pt</a:t>
            </a:r>
          </a:p>
        </p:txBody>
      </p:sp>
      <p:sp>
        <p:nvSpPr>
          <p:cNvPr id="9" name="Bildplatzhalter 8"/>
          <p:cNvSpPr>
            <a:spLocks noGrp="1"/>
          </p:cNvSpPr>
          <p:nvPr>
            <p:ph type="pic" sz="quarter" idx="13"/>
          </p:nvPr>
        </p:nvSpPr>
        <p:spPr>
          <a:xfrm>
            <a:off x="323850" y="1349996"/>
            <a:ext cx="1367830" cy="1116123"/>
          </a:xfrm>
          <a:solidFill>
            <a:schemeClr val="bg2"/>
          </a:solidFill>
        </p:spPr>
        <p:txBody>
          <a:bodyPr lIns="90000" tIns="46800" rIns="90000" bIns="46800" anchor="ctr" anchorCtr="0"/>
          <a:lstStyle>
            <a:lvl1pPr marL="0" indent="0" algn="ctr">
              <a:buNone/>
              <a:defRPr sz="1000">
                <a:solidFill>
                  <a:schemeClr val="tx2"/>
                </a:solidFill>
              </a:defRPr>
            </a:lvl1pPr>
          </a:lstStyle>
          <a:p>
            <a:r>
              <a:rPr lang="en-GB" noProof="0"/>
              <a:t>Cliquez sur l'icône pour ajouter une image</a:t>
            </a:r>
          </a:p>
        </p:txBody>
      </p:sp>
      <p:sp>
        <p:nvSpPr>
          <p:cNvPr id="8" name="Bildplatzhalter 8"/>
          <p:cNvSpPr>
            <a:spLocks noGrp="1"/>
          </p:cNvSpPr>
          <p:nvPr>
            <p:ph type="pic" sz="quarter" idx="14"/>
          </p:nvPr>
        </p:nvSpPr>
        <p:spPr>
          <a:xfrm>
            <a:off x="1799692" y="1349996"/>
            <a:ext cx="1367830" cy="1116123"/>
          </a:xfrm>
          <a:solidFill>
            <a:schemeClr val="bg2"/>
          </a:solidFill>
        </p:spPr>
        <p:txBody>
          <a:bodyPr lIns="90000" tIns="46800" rIns="90000" bIns="46800" anchor="ctr" anchorCtr="0"/>
          <a:lstStyle>
            <a:lvl1pPr marL="0" indent="0" algn="ctr">
              <a:buNone/>
              <a:defRPr sz="1000">
                <a:solidFill>
                  <a:schemeClr val="tx2"/>
                </a:solidFill>
              </a:defRPr>
            </a:lvl1pPr>
          </a:lstStyle>
          <a:p>
            <a:r>
              <a:rPr lang="en-GB" noProof="0"/>
              <a:t>Cliquez sur l'icône pour ajouter une image</a:t>
            </a:r>
          </a:p>
        </p:txBody>
      </p:sp>
      <p:sp>
        <p:nvSpPr>
          <p:cNvPr id="10" name="Bildplatzhalter 8"/>
          <p:cNvSpPr>
            <a:spLocks noGrp="1"/>
          </p:cNvSpPr>
          <p:nvPr>
            <p:ph type="pic" sz="quarter" idx="15"/>
          </p:nvPr>
        </p:nvSpPr>
        <p:spPr>
          <a:xfrm>
            <a:off x="323850" y="2574132"/>
            <a:ext cx="1367830" cy="1116124"/>
          </a:xfrm>
          <a:solidFill>
            <a:schemeClr val="bg2"/>
          </a:solidFill>
        </p:spPr>
        <p:txBody>
          <a:bodyPr lIns="90000" tIns="46800" rIns="90000" bIns="46800" anchor="ctr" anchorCtr="0"/>
          <a:lstStyle>
            <a:lvl1pPr marL="0" indent="0" algn="ctr">
              <a:buNone/>
              <a:defRPr sz="1000">
                <a:solidFill>
                  <a:schemeClr val="tx2"/>
                </a:solidFill>
              </a:defRPr>
            </a:lvl1pPr>
          </a:lstStyle>
          <a:p>
            <a:r>
              <a:rPr lang="en-GB" noProof="0"/>
              <a:t>Cliquez sur l'icône pour ajouter une image</a:t>
            </a:r>
          </a:p>
        </p:txBody>
      </p:sp>
      <p:sp>
        <p:nvSpPr>
          <p:cNvPr id="11" name="Bildplatzhalter 8"/>
          <p:cNvSpPr>
            <a:spLocks noGrp="1"/>
          </p:cNvSpPr>
          <p:nvPr>
            <p:ph type="pic" sz="quarter" idx="16"/>
          </p:nvPr>
        </p:nvSpPr>
        <p:spPr>
          <a:xfrm>
            <a:off x="1799692" y="2574132"/>
            <a:ext cx="1367830" cy="1116124"/>
          </a:xfrm>
          <a:solidFill>
            <a:schemeClr val="bg2"/>
          </a:solidFill>
        </p:spPr>
        <p:txBody>
          <a:bodyPr lIns="90000" tIns="46800" rIns="90000" bIns="46800" anchor="ctr" anchorCtr="0"/>
          <a:lstStyle>
            <a:lvl1pPr marL="0" indent="0" algn="ctr">
              <a:buNone/>
              <a:defRPr sz="1000">
                <a:solidFill>
                  <a:schemeClr val="tx2"/>
                </a:solidFill>
              </a:defRPr>
            </a:lvl1pPr>
          </a:lstStyle>
          <a:p>
            <a:r>
              <a:rPr lang="en-GB" noProof="0"/>
              <a:t>Cliquez sur l'icône pour ajouter une image</a:t>
            </a:r>
          </a:p>
        </p:txBody>
      </p:sp>
      <p:sp>
        <p:nvSpPr>
          <p:cNvPr id="12" name="Textplatzhalter 4"/>
          <p:cNvSpPr>
            <a:spLocks noGrp="1"/>
          </p:cNvSpPr>
          <p:nvPr>
            <p:ph type="body" sz="quarter" idx="17" hasCustomPrompt="1"/>
          </p:nvPr>
        </p:nvSpPr>
        <p:spPr>
          <a:xfrm>
            <a:off x="323850" y="3785613"/>
            <a:ext cx="2843994" cy="732412"/>
          </a:xfrm>
        </p:spPr>
        <p:txBody>
          <a:bodyPr tIns="0"/>
          <a:lstStyle>
            <a:lvl1pPr marL="0" indent="0">
              <a:lnSpc>
                <a:spcPct val="100000"/>
              </a:lnSpc>
              <a:buNone/>
              <a:defRPr sz="1000"/>
            </a:lvl1pPr>
          </a:lstStyle>
          <a:p>
            <a:pPr lvl="0"/>
            <a:r>
              <a:rPr lang="en-GB" noProof="0"/>
              <a:t>Caption</a:t>
            </a:r>
          </a:p>
        </p:txBody>
      </p:sp>
      <p:sp>
        <p:nvSpPr>
          <p:cNvPr id="13" name="Titel 1"/>
          <p:cNvSpPr>
            <a:spLocks noGrp="1"/>
          </p:cNvSpPr>
          <p:nvPr>
            <p:ph type="title" hasCustomPrompt="1"/>
          </p:nvPr>
        </p:nvSpPr>
        <p:spPr>
          <a:xfrm>
            <a:off x="322588" y="227521"/>
            <a:ext cx="5832475" cy="402394"/>
          </a:xfrm>
        </p:spPr>
        <p:txBody>
          <a:bodyPr/>
          <a:lstStyle/>
          <a:p>
            <a:r>
              <a:rPr lang="en-GB" noProof="0"/>
              <a:t>Headline, Arial 25pt</a:t>
            </a:r>
          </a:p>
        </p:txBody>
      </p:sp>
      <p:sp>
        <p:nvSpPr>
          <p:cNvPr id="14" name="Espace réservé du texte 4"/>
          <p:cNvSpPr>
            <a:spLocks noGrp="1"/>
          </p:cNvSpPr>
          <p:nvPr>
            <p:ph type="body" sz="quarter" idx="18" hasCustomPrompt="1"/>
          </p:nvPr>
        </p:nvSpPr>
        <p:spPr>
          <a:xfrm>
            <a:off x="324176" y="598860"/>
            <a:ext cx="5832000" cy="360000"/>
          </a:xfrm>
        </p:spPr>
        <p:txBody>
          <a:bodyPr/>
          <a:lstStyle>
            <a:lvl1pPr>
              <a:lnSpc>
                <a:spcPct val="91000"/>
              </a:lnSpc>
              <a:spcAft>
                <a:spcPts val="0"/>
              </a:spcAft>
              <a:defRPr sz="2500" b="1" baseline="0">
                <a:solidFill>
                  <a:schemeClr val="accent4"/>
                </a:solidFill>
              </a:defRPr>
            </a:lvl1pPr>
          </a:lstStyle>
          <a:p>
            <a:pPr lvl="0"/>
            <a:r>
              <a:rPr lang="en-GB" noProof="0"/>
              <a:t>Subheadline, Arial 25pt </a:t>
            </a:r>
          </a:p>
        </p:txBody>
      </p:sp>
    </p:spTree>
    <p:extLst>
      <p:ext uri="{BB962C8B-B14F-4D97-AF65-F5344CB8AC3E}">
        <p14:creationId xmlns:p14="http://schemas.microsoft.com/office/powerpoint/2010/main" val="2792431790"/>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el and Picture 05b">
    <p:spTree>
      <p:nvGrpSpPr>
        <p:cNvPr id="1" name=""/>
        <p:cNvGrpSpPr/>
        <p:nvPr/>
      </p:nvGrpSpPr>
      <p:grpSpPr>
        <a:xfrm>
          <a:off x="0" y="0"/>
          <a:ext cx="0" cy="0"/>
          <a:chOff x="0" y="0"/>
          <a:chExt cx="0" cy="0"/>
        </a:xfrm>
      </p:grpSpPr>
      <p:sp>
        <p:nvSpPr>
          <p:cNvPr id="6" name="Fußzeilenplatzhalter 5"/>
          <p:cNvSpPr>
            <a:spLocks noGrp="1"/>
          </p:cNvSpPr>
          <p:nvPr>
            <p:ph type="ftr" sz="quarter" idx="10"/>
          </p:nvPr>
        </p:nvSpPr>
        <p:spPr>
          <a:xfrm>
            <a:off x="4572000" y="4806380"/>
            <a:ext cx="3960440" cy="216023"/>
          </a:xfrm>
        </p:spPr>
        <p:txBody>
          <a:bodyPr/>
          <a:lstStyle/>
          <a:p>
            <a:r>
              <a:rPr lang="es-ES" noProof="0"/>
              <a:t>Hager, Presentación de empresa, 2017</a:t>
            </a:r>
            <a:endParaRPr lang="en-GB" noProof="0"/>
          </a:p>
        </p:txBody>
      </p:sp>
      <p:sp>
        <p:nvSpPr>
          <p:cNvPr id="7" name="Foliennummernplatzhalter 6"/>
          <p:cNvSpPr>
            <a:spLocks noGrp="1"/>
          </p:cNvSpPr>
          <p:nvPr>
            <p:ph type="sldNum" sz="quarter" idx="11"/>
          </p:nvPr>
        </p:nvSpPr>
        <p:spPr>
          <a:xfrm>
            <a:off x="8532440" y="4806380"/>
            <a:ext cx="287710" cy="216024"/>
          </a:xfrm>
        </p:spPr>
        <p:txBody>
          <a:bodyPr/>
          <a:lstStyle/>
          <a:p>
            <a:fld id="{F1143767-F74A-4D98-9A19-C8176FE10842}" type="slidenum">
              <a:rPr lang="en-GB" noProof="0" smtClean="0"/>
              <a:pPr/>
              <a:t>‹Nº›</a:t>
            </a:fld>
            <a:endParaRPr lang="en-GB" noProof="0"/>
          </a:p>
        </p:txBody>
      </p:sp>
      <p:sp>
        <p:nvSpPr>
          <p:cNvPr id="5" name="Textplatzhalter 4"/>
          <p:cNvSpPr>
            <a:spLocks noGrp="1"/>
          </p:cNvSpPr>
          <p:nvPr>
            <p:ph type="body" sz="quarter" idx="12" hasCustomPrompt="1"/>
          </p:nvPr>
        </p:nvSpPr>
        <p:spPr>
          <a:xfrm>
            <a:off x="323528" y="3709119"/>
            <a:ext cx="1876810" cy="647626"/>
          </a:xfrm>
        </p:spPr>
        <p:txBody>
          <a:bodyPr tIns="18000" bIns="0"/>
          <a:lstStyle>
            <a:lvl1pPr marL="0" indent="0">
              <a:lnSpc>
                <a:spcPct val="100000"/>
              </a:lnSpc>
              <a:spcAft>
                <a:spcPts val="300"/>
              </a:spcAft>
              <a:buNone/>
              <a:defRPr sz="1200" b="1"/>
            </a:lvl1pPr>
            <a:lvl2pPr marL="0" indent="0">
              <a:lnSpc>
                <a:spcPct val="100000"/>
              </a:lnSpc>
              <a:spcAft>
                <a:spcPts val="200"/>
              </a:spcAft>
              <a:buNone/>
              <a:defRPr sz="1000" b="1">
                <a:solidFill>
                  <a:schemeClr val="tx1"/>
                </a:solidFill>
              </a:defRPr>
            </a:lvl2pPr>
          </a:lstStyle>
          <a:p>
            <a:pPr lvl="1"/>
            <a:r>
              <a:rPr lang="en-GB" noProof="0"/>
              <a:t>Text, Arial 10pt</a:t>
            </a:r>
          </a:p>
        </p:txBody>
      </p:sp>
      <p:sp>
        <p:nvSpPr>
          <p:cNvPr id="10" name="Titel 1"/>
          <p:cNvSpPr>
            <a:spLocks noGrp="1"/>
          </p:cNvSpPr>
          <p:nvPr>
            <p:ph type="title" hasCustomPrompt="1"/>
          </p:nvPr>
        </p:nvSpPr>
        <p:spPr>
          <a:xfrm>
            <a:off x="322715" y="227521"/>
            <a:ext cx="5833610" cy="402394"/>
          </a:xfrm>
        </p:spPr>
        <p:txBody>
          <a:bodyPr/>
          <a:lstStyle>
            <a:lvl1pPr>
              <a:defRPr/>
            </a:lvl1pPr>
          </a:lstStyle>
          <a:p>
            <a:r>
              <a:rPr lang="en-GB" noProof="0"/>
              <a:t>Headline, Arial 25pt</a:t>
            </a:r>
          </a:p>
        </p:txBody>
      </p:sp>
      <p:sp>
        <p:nvSpPr>
          <p:cNvPr id="19" name="Textplatzhalter 4"/>
          <p:cNvSpPr>
            <a:spLocks noGrp="1"/>
          </p:cNvSpPr>
          <p:nvPr>
            <p:ph type="body" sz="quarter" idx="21" hasCustomPrompt="1"/>
          </p:nvPr>
        </p:nvSpPr>
        <p:spPr>
          <a:xfrm>
            <a:off x="2528605" y="3711079"/>
            <a:ext cx="1875600" cy="647626"/>
          </a:xfrm>
        </p:spPr>
        <p:txBody>
          <a:bodyPr tIns="18000" bIns="0"/>
          <a:lstStyle>
            <a:lvl1pPr marL="0" indent="0">
              <a:lnSpc>
                <a:spcPct val="100000"/>
              </a:lnSpc>
              <a:spcAft>
                <a:spcPts val="300"/>
              </a:spcAft>
              <a:buNone/>
              <a:defRPr sz="1200" b="1"/>
            </a:lvl1pPr>
            <a:lvl2pPr marL="0" indent="0">
              <a:lnSpc>
                <a:spcPct val="100000"/>
              </a:lnSpc>
              <a:spcAft>
                <a:spcPts val="200"/>
              </a:spcAft>
              <a:buNone/>
              <a:defRPr sz="1000" b="1">
                <a:solidFill>
                  <a:schemeClr val="tx1"/>
                </a:solidFill>
              </a:defRPr>
            </a:lvl2pPr>
          </a:lstStyle>
          <a:p>
            <a:pPr lvl="1"/>
            <a:r>
              <a:rPr lang="en-GB" noProof="0"/>
              <a:t>Text, Arial 10pt</a:t>
            </a:r>
          </a:p>
        </p:txBody>
      </p:sp>
      <p:sp>
        <p:nvSpPr>
          <p:cNvPr id="20" name="Textplatzhalter 4"/>
          <p:cNvSpPr>
            <a:spLocks noGrp="1"/>
          </p:cNvSpPr>
          <p:nvPr>
            <p:ph type="body" sz="quarter" idx="22" hasCustomPrompt="1"/>
          </p:nvPr>
        </p:nvSpPr>
        <p:spPr>
          <a:xfrm>
            <a:off x="4738082" y="3728169"/>
            <a:ext cx="1875600" cy="647626"/>
          </a:xfrm>
        </p:spPr>
        <p:txBody>
          <a:bodyPr tIns="18000" bIns="0"/>
          <a:lstStyle>
            <a:lvl1pPr marL="0" indent="0">
              <a:lnSpc>
                <a:spcPct val="100000"/>
              </a:lnSpc>
              <a:spcAft>
                <a:spcPts val="300"/>
              </a:spcAft>
              <a:buNone/>
              <a:defRPr sz="1200" b="1"/>
            </a:lvl1pPr>
            <a:lvl2pPr marL="0" indent="0">
              <a:lnSpc>
                <a:spcPct val="100000"/>
              </a:lnSpc>
              <a:spcAft>
                <a:spcPts val="200"/>
              </a:spcAft>
              <a:buNone/>
              <a:defRPr sz="900" b="1">
                <a:solidFill>
                  <a:schemeClr val="tx1"/>
                </a:solidFill>
              </a:defRPr>
            </a:lvl2pPr>
          </a:lstStyle>
          <a:p>
            <a:pPr lvl="1"/>
            <a:r>
              <a:rPr lang="en-GB" noProof="0" dirty="0"/>
              <a:t>Text, Arial 10pt</a:t>
            </a:r>
          </a:p>
        </p:txBody>
      </p:sp>
      <p:sp>
        <p:nvSpPr>
          <p:cNvPr id="21" name="Textplatzhalter 4"/>
          <p:cNvSpPr>
            <a:spLocks noGrp="1"/>
          </p:cNvSpPr>
          <p:nvPr>
            <p:ph type="body" sz="quarter" idx="23" hasCustomPrompt="1"/>
          </p:nvPr>
        </p:nvSpPr>
        <p:spPr>
          <a:xfrm>
            <a:off x="6935196" y="3716338"/>
            <a:ext cx="1875600" cy="647626"/>
          </a:xfrm>
        </p:spPr>
        <p:txBody>
          <a:bodyPr tIns="18000" bIns="0"/>
          <a:lstStyle>
            <a:lvl1pPr marL="0" indent="0">
              <a:lnSpc>
                <a:spcPct val="100000"/>
              </a:lnSpc>
              <a:spcAft>
                <a:spcPts val="300"/>
              </a:spcAft>
              <a:buNone/>
              <a:defRPr sz="1200" b="1"/>
            </a:lvl1pPr>
            <a:lvl2pPr marL="0" indent="0">
              <a:lnSpc>
                <a:spcPct val="100000"/>
              </a:lnSpc>
              <a:spcAft>
                <a:spcPts val="200"/>
              </a:spcAft>
              <a:buNone/>
              <a:defRPr sz="1000" b="1">
                <a:solidFill>
                  <a:schemeClr val="tx1"/>
                </a:solidFill>
              </a:defRPr>
            </a:lvl2pPr>
          </a:lstStyle>
          <a:p>
            <a:pPr lvl="1"/>
            <a:r>
              <a:rPr lang="en-GB" noProof="0"/>
              <a:t>Text, Arial 10pt</a:t>
            </a:r>
          </a:p>
        </p:txBody>
      </p:sp>
      <p:sp>
        <p:nvSpPr>
          <p:cNvPr id="30" name="Bildplatzhalter 8"/>
          <p:cNvSpPr>
            <a:spLocks noGrp="1"/>
          </p:cNvSpPr>
          <p:nvPr>
            <p:ph type="pic" sz="quarter" idx="24"/>
          </p:nvPr>
        </p:nvSpPr>
        <p:spPr>
          <a:xfrm>
            <a:off x="2530455" y="1349375"/>
            <a:ext cx="1876488" cy="2228676"/>
          </a:xfrm>
          <a:solidFill>
            <a:schemeClr val="bg2"/>
          </a:solidFill>
        </p:spPr>
        <p:txBody>
          <a:bodyPr lIns="90000" tIns="46800" rIns="90000" bIns="46800" anchor="ctr" anchorCtr="0"/>
          <a:lstStyle>
            <a:lvl1pPr marL="0" indent="0" algn="ctr">
              <a:buNone/>
              <a:defRPr sz="1000">
                <a:solidFill>
                  <a:schemeClr val="tx2"/>
                </a:solidFill>
              </a:defRPr>
            </a:lvl1pPr>
          </a:lstStyle>
          <a:p>
            <a:r>
              <a:rPr lang="en-GB" noProof="0"/>
              <a:t>Cliquez sur l'icône pour ajouter une image</a:t>
            </a:r>
          </a:p>
        </p:txBody>
      </p:sp>
      <p:sp>
        <p:nvSpPr>
          <p:cNvPr id="31" name="Bildplatzhalter 8"/>
          <p:cNvSpPr>
            <a:spLocks noGrp="1"/>
          </p:cNvSpPr>
          <p:nvPr>
            <p:ph type="pic" sz="quarter" idx="25"/>
          </p:nvPr>
        </p:nvSpPr>
        <p:spPr>
          <a:xfrm>
            <a:off x="323068" y="1350566"/>
            <a:ext cx="1876488" cy="2228676"/>
          </a:xfrm>
          <a:solidFill>
            <a:schemeClr val="bg2"/>
          </a:solidFill>
        </p:spPr>
        <p:txBody>
          <a:bodyPr lIns="90000" tIns="46800" rIns="90000" bIns="46800" anchor="ctr" anchorCtr="0"/>
          <a:lstStyle>
            <a:lvl1pPr marL="0" indent="0" algn="ctr">
              <a:buNone/>
              <a:defRPr sz="1000">
                <a:solidFill>
                  <a:schemeClr val="tx2"/>
                </a:solidFill>
              </a:defRPr>
            </a:lvl1pPr>
          </a:lstStyle>
          <a:p>
            <a:r>
              <a:rPr lang="en-GB" noProof="0"/>
              <a:t>Cliquez sur l'icône pour ajouter une image</a:t>
            </a:r>
          </a:p>
        </p:txBody>
      </p:sp>
      <p:sp>
        <p:nvSpPr>
          <p:cNvPr id="32" name="Bildplatzhalter 8"/>
          <p:cNvSpPr>
            <a:spLocks noGrp="1"/>
          </p:cNvSpPr>
          <p:nvPr>
            <p:ph type="pic" sz="quarter" idx="26"/>
          </p:nvPr>
        </p:nvSpPr>
        <p:spPr>
          <a:xfrm>
            <a:off x="4743399" y="1349375"/>
            <a:ext cx="1876488" cy="2228676"/>
          </a:xfrm>
          <a:solidFill>
            <a:schemeClr val="bg2"/>
          </a:solidFill>
        </p:spPr>
        <p:txBody>
          <a:bodyPr lIns="90000" tIns="46800" rIns="90000" bIns="46800" anchor="ctr" anchorCtr="0"/>
          <a:lstStyle>
            <a:lvl1pPr marL="0" indent="0" algn="ctr">
              <a:buNone/>
              <a:defRPr sz="1000">
                <a:solidFill>
                  <a:schemeClr val="tx2"/>
                </a:solidFill>
              </a:defRPr>
            </a:lvl1pPr>
          </a:lstStyle>
          <a:p>
            <a:r>
              <a:rPr lang="en-GB" noProof="0"/>
              <a:t>Cliquez sur l'icône pour ajouter une image</a:t>
            </a:r>
          </a:p>
        </p:txBody>
      </p:sp>
      <p:sp>
        <p:nvSpPr>
          <p:cNvPr id="33" name="Bildplatzhalter 8"/>
          <p:cNvSpPr>
            <a:spLocks noGrp="1"/>
          </p:cNvSpPr>
          <p:nvPr>
            <p:ph type="pic" sz="quarter" idx="27"/>
          </p:nvPr>
        </p:nvSpPr>
        <p:spPr>
          <a:xfrm>
            <a:off x="6937177" y="1348843"/>
            <a:ext cx="1876488" cy="2228676"/>
          </a:xfrm>
          <a:solidFill>
            <a:schemeClr val="bg2"/>
          </a:solidFill>
        </p:spPr>
        <p:txBody>
          <a:bodyPr lIns="90000" tIns="46800" rIns="90000" bIns="46800" anchor="ctr" anchorCtr="0"/>
          <a:lstStyle>
            <a:lvl1pPr marL="0" indent="0" algn="ctr">
              <a:buNone/>
              <a:defRPr sz="1000">
                <a:solidFill>
                  <a:schemeClr val="tx2"/>
                </a:solidFill>
              </a:defRPr>
            </a:lvl1pPr>
          </a:lstStyle>
          <a:p>
            <a:r>
              <a:rPr lang="en-GB" noProof="0"/>
              <a:t>Cliquez sur l'icône pour ajouter une image</a:t>
            </a:r>
          </a:p>
        </p:txBody>
      </p:sp>
      <p:sp>
        <p:nvSpPr>
          <p:cNvPr id="14" name="Espace réservé du texte 4"/>
          <p:cNvSpPr>
            <a:spLocks noGrp="1"/>
          </p:cNvSpPr>
          <p:nvPr>
            <p:ph type="body" sz="quarter" idx="16" hasCustomPrompt="1"/>
          </p:nvPr>
        </p:nvSpPr>
        <p:spPr>
          <a:xfrm>
            <a:off x="324176" y="598860"/>
            <a:ext cx="5832000" cy="360000"/>
          </a:xfrm>
        </p:spPr>
        <p:txBody>
          <a:bodyPr/>
          <a:lstStyle>
            <a:lvl1pPr>
              <a:lnSpc>
                <a:spcPct val="91000"/>
              </a:lnSpc>
              <a:spcAft>
                <a:spcPts val="0"/>
              </a:spcAft>
              <a:defRPr sz="2500" b="1" baseline="0">
                <a:solidFill>
                  <a:schemeClr val="accent4"/>
                </a:solidFill>
              </a:defRPr>
            </a:lvl1pPr>
          </a:lstStyle>
          <a:p>
            <a:pPr lvl="0"/>
            <a:r>
              <a:rPr lang="en-GB" noProof="0"/>
              <a:t>Subheadline, Arial 25pt </a:t>
            </a:r>
          </a:p>
        </p:txBody>
      </p:sp>
    </p:spTree>
    <p:extLst>
      <p:ext uri="{BB962C8B-B14F-4D97-AF65-F5344CB8AC3E}">
        <p14:creationId xmlns:p14="http://schemas.microsoft.com/office/powerpoint/2010/main" val="3642594387"/>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el and Picture 06">
    <p:spTree>
      <p:nvGrpSpPr>
        <p:cNvPr id="1" name=""/>
        <p:cNvGrpSpPr/>
        <p:nvPr/>
      </p:nvGrpSpPr>
      <p:grpSpPr>
        <a:xfrm>
          <a:off x="0" y="0"/>
          <a:ext cx="0" cy="0"/>
          <a:chOff x="0" y="0"/>
          <a:chExt cx="0" cy="0"/>
        </a:xfrm>
      </p:grpSpPr>
      <p:sp>
        <p:nvSpPr>
          <p:cNvPr id="6" name="Fußzeilenplatzhalter 5"/>
          <p:cNvSpPr>
            <a:spLocks noGrp="1"/>
          </p:cNvSpPr>
          <p:nvPr>
            <p:ph type="ftr" sz="quarter" idx="10"/>
          </p:nvPr>
        </p:nvSpPr>
        <p:spPr/>
        <p:txBody>
          <a:bodyPr/>
          <a:lstStyle/>
          <a:p>
            <a:r>
              <a:rPr lang="es-ES" noProof="0"/>
              <a:t>Hager, Presentación de empresa, 2017</a:t>
            </a:r>
            <a:endParaRPr lang="en-GB" noProof="0"/>
          </a:p>
        </p:txBody>
      </p:sp>
      <p:sp>
        <p:nvSpPr>
          <p:cNvPr id="7" name="Foliennummernplatzhalter 6"/>
          <p:cNvSpPr>
            <a:spLocks noGrp="1"/>
          </p:cNvSpPr>
          <p:nvPr>
            <p:ph type="sldNum" sz="quarter" idx="11"/>
          </p:nvPr>
        </p:nvSpPr>
        <p:spPr/>
        <p:txBody>
          <a:bodyPr/>
          <a:lstStyle/>
          <a:p>
            <a:fld id="{F1143767-F74A-4D98-9A19-C8176FE10842}" type="slidenum">
              <a:rPr lang="en-GB" noProof="0" smtClean="0"/>
              <a:pPr/>
              <a:t>‹Nº›</a:t>
            </a:fld>
            <a:endParaRPr lang="en-GB" noProof="0"/>
          </a:p>
        </p:txBody>
      </p:sp>
      <p:sp>
        <p:nvSpPr>
          <p:cNvPr id="5" name="Textplatzhalter 4"/>
          <p:cNvSpPr>
            <a:spLocks noGrp="1"/>
          </p:cNvSpPr>
          <p:nvPr>
            <p:ph type="body" sz="quarter" idx="12" hasCustomPrompt="1"/>
          </p:nvPr>
        </p:nvSpPr>
        <p:spPr>
          <a:xfrm>
            <a:off x="323850" y="1349375"/>
            <a:ext cx="2303934" cy="3168650"/>
          </a:xfrm>
        </p:spPr>
        <p:txBody>
          <a:bodyPr/>
          <a:lstStyle>
            <a:lvl1pPr>
              <a:spcAft>
                <a:spcPts val="600"/>
              </a:spcAft>
              <a:defRPr sz="1600"/>
            </a:lvl1pPr>
            <a:lvl2pPr marL="180000" indent="0">
              <a:defRPr sz="1400"/>
            </a:lvl2pPr>
            <a:lvl3pPr>
              <a:defRPr sz="1400"/>
            </a:lvl3pPr>
            <a:lvl4pPr>
              <a:defRPr sz="1400"/>
            </a:lvl4pPr>
            <a:lvl5pPr>
              <a:defRPr sz="1400"/>
            </a:lvl5pPr>
          </a:lstStyle>
          <a:p>
            <a:pPr lvl="0"/>
            <a:r>
              <a:rPr lang="en-GB" noProof="0"/>
              <a:t>Text, Level 1, Arial 16pt</a:t>
            </a:r>
          </a:p>
          <a:p>
            <a:pPr lvl="1"/>
            <a:r>
              <a:rPr lang="en-GB" noProof="0"/>
              <a:t>Level 2, Arial 14pt</a:t>
            </a:r>
          </a:p>
        </p:txBody>
      </p:sp>
      <p:sp>
        <p:nvSpPr>
          <p:cNvPr id="8" name="Bildplatzhalter 8"/>
          <p:cNvSpPr>
            <a:spLocks noGrp="1"/>
          </p:cNvSpPr>
          <p:nvPr>
            <p:ph type="pic" sz="quarter" idx="14"/>
          </p:nvPr>
        </p:nvSpPr>
        <p:spPr>
          <a:xfrm>
            <a:off x="2699792" y="1349997"/>
            <a:ext cx="1980220" cy="2339354"/>
          </a:xfrm>
          <a:solidFill>
            <a:schemeClr val="bg2"/>
          </a:solidFill>
        </p:spPr>
        <p:txBody>
          <a:bodyPr lIns="90000" tIns="46800" rIns="90000" bIns="46800" anchor="ctr" anchorCtr="0"/>
          <a:lstStyle>
            <a:lvl1pPr marL="0" indent="0" algn="ctr">
              <a:buNone/>
              <a:defRPr sz="1000">
                <a:solidFill>
                  <a:schemeClr val="tx2"/>
                </a:solidFill>
              </a:defRPr>
            </a:lvl1pPr>
          </a:lstStyle>
          <a:p>
            <a:r>
              <a:rPr lang="en-GB" noProof="0"/>
              <a:t>Cliquez sur l'icône pour ajouter une image</a:t>
            </a:r>
          </a:p>
        </p:txBody>
      </p:sp>
      <p:sp>
        <p:nvSpPr>
          <p:cNvPr id="12" name="Textplatzhalter 4"/>
          <p:cNvSpPr>
            <a:spLocks noGrp="1"/>
          </p:cNvSpPr>
          <p:nvPr>
            <p:ph type="body" sz="quarter" idx="17" hasCustomPrompt="1"/>
          </p:nvPr>
        </p:nvSpPr>
        <p:spPr>
          <a:xfrm>
            <a:off x="2699792" y="3730091"/>
            <a:ext cx="1980220" cy="787934"/>
          </a:xfrm>
        </p:spPr>
        <p:txBody>
          <a:bodyPr tIns="0"/>
          <a:lstStyle>
            <a:lvl1pPr marL="0" indent="0">
              <a:lnSpc>
                <a:spcPct val="100000"/>
              </a:lnSpc>
              <a:buNone/>
              <a:defRPr sz="1000"/>
            </a:lvl1pPr>
          </a:lstStyle>
          <a:p>
            <a:pPr lvl="0"/>
            <a:r>
              <a:rPr lang="en-GB" noProof="0"/>
              <a:t>Caption</a:t>
            </a:r>
          </a:p>
        </p:txBody>
      </p:sp>
      <p:sp>
        <p:nvSpPr>
          <p:cNvPr id="13" name="Bildplatzhalter 8"/>
          <p:cNvSpPr>
            <a:spLocks noGrp="1"/>
          </p:cNvSpPr>
          <p:nvPr>
            <p:ph type="pic" sz="quarter" idx="18"/>
          </p:nvPr>
        </p:nvSpPr>
        <p:spPr>
          <a:xfrm>
            <a:off x="4752020" y="1349996"/>
            <a:ext cx="4068130" cy="2340259"/>
          </a:xfrm>
          <a:solidFill>
            <a:schemeClr val="bg2"/>
          </a:solidFill>
        </p:spPr>
        <p:txBody>
          <a:bodyPr lIns="90000" tIns="46800" rIns="90000" bIns="46800" anchor="ctr" anchorCtr="0"/>
          <a:lstStyle>
            <a:lvl1pPr marL="0" indent="0" algn="ctr">
              <a:buNone/>
              <a:defRPr sz="1000">
                <a:solidFill>
                  <a:schemeClr val="tx2"/>
                </a:solidFill>
              </a:defRPr>
            </a:lvl1pPr>
          </a:lstStyle>
          <a:p>
            <a:r>
              <a:rPr lang="en-GB" noProof="0"/>
              <a:t>Cliquez sur l'icône pour ajouter une image</a:t>
            </a:r>
          </a:p>
        </p:txBody>
      </p:sp>
      <p:sp>
        <p:nvSpPr>
          <p:cNvPr id="14" name="Textplatzhalter 4"/>
          <p:cNvSpPr>
            <a:spLocks noGrp="1"/>
          </p:cNvSpPr>
          <p:nvPr>
            <p:ph type="body" sz="quarter" idx="19" hasCustomPrompt="1"/>
          </p:nvPr>
        </p:nvSpPr>
        <p:spPr>
          <a:xfrm>
            <a:off x="4752020" y="3730091"/>
            <a:ext cx="4068130" cy="787934"/>
          </a:xfrm>
        </p:spPr>
        <p:txBody>
          <a:bodyPr tIns="0"/>
          <a:lstStyle>
            <a:lvl1pPr marL="0" indent="0">
              <a:lnSpc>
                <a:spcPct val="100000"/>
              </a:lnSpc>
              <a:buNone/>
              <a:defRPr sz="1000"/>
            </a:lvl1pPr>
          </a:lstStyle>
          <a:p>
            <a:pPr lvl="0"/>
            <a:r>
              <a:rPr lang="en-GB" noProof="0"/>
              <a:t>Caption</a:t>
            </a:r>
          </a:p>
        </p:txBody>
      </p:sp>
      <p:sp>
        <p:nvSpPr>
          <p:cNvPr id="10" name="Titel 1"/>
          <p:cNvSpPr>
            <a:spLocks noGrp="1"/>
          </p:cNvSpPr>
          <p:nvPr>
            <p:ph type="title" hasCustomPrompt="1"/>
          </p:nvPr>
        </p:nvSpPr>
        <p:spPr>
          <a:xfrm>
            <a:off x="322588" y="227521"/>
            <a:ext cx="5832475" cy="402394"/>
          </a:xfrm>
        </p:spPr>
        <p:txBody>
          <a:bodyPr/>
          <a:lstStyle>
            <a:lvl1pPr>
              <a:defRPr/>
            </a:lvl1pPr>
          </a:lstStyle>
          <a:p>
            <a:r>
              <a:rPr lang="en-GB" noProof="0"/>
              <a:t>Headline, Arial 25pt</a:t>
            </a:r>
          </a:p>
        </p:txBody>
      </p:sp>
      <p:sp>
        <p:nvSpPr>
          <p:cNvPr id="15" name="Espace réservé du texte 4"/>
          <p:cNvSpPr>
            <a:spLocks noGrp="1"/>
          </p:cNvSpPr>
          <p:nvPr>
            <p:ph type="body" sz="quarter" idx="16" hasCustomPrompt="1"/>
          </p:nvPr>
        </p:nvSpPr>
        <p:spPr>
          <a:xfrm>
            <a:off x="324176" y="598860"/>
            <a:ext cx="5832000" cy="360000"/>
          </a:xfrm>
        </p:spPr>
        <p:txBody>
          <a:bodyPr/>
          <a:lstStyle>
            <a:lvl1pPr>
              <a:lnSpc>
                <a:spcPct val="91000"/>
              </a:lnSpc>
              <a:spcAft>
                <a:spcPts val="0"/>
              </a:spcAft>
              <a:defRPr sz="2500" b="1" baseline="0">
                <a:solidFill>
                  <a:schemeClr val="accent4"/>
                </a:solidFill>
              </a:defRPr>
            </a:lvl1pPr>
          </a:lstStyle>
          <a:p>
            <a:pPr lvl="0"/>
            <a:r>
              <a:rPr lang="en-GB" noProof="0"/>
              <a:t>Subheadline, Arial 25pt </a:t>
            </a:r>
          </a:p>
        </p:txBody>
      </p:sp>
    </p:spTree>
    <p:extLst>
      <p:ext uri="{BB962C8B-B14F-4D97-AF65-F5344CB8AC3E}">
        <p14:creationId xmlns:p14="http://schemas.microsoft.com/office/powerpoint/2010/main" val="1714458666"/>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el and Picture 07">
    <p:spTree>
      <p:nvGrpSpPr>
        <p:cNvPr id="1" name=""/>
        <p:cNvGrpSpPr/>
        <p:nvPr/>
      </p:nvGrpSpPr>
      <p:grpSpPr>
        <a:xfrm>
          <a:off x="0" y="0"/>
          <a:ext cx="0" cy="0"/>
          <a:chOff x="0" y="0"/>
          <a:chExt cx="0" cy="0"/>
        </a:xfrm>
      </p:grpSpPr>
      <p:sp>
        <p:nvSpPr>
          <p:cNvPr id="6" name="Fußzeilenplatzhalter 5"/>
          <p:cNvSpPr>
            <a:spLocks noGrp="1"/>
          </p:cNvSpPr>
          <p:nvPr>
            <p:ph type="ftr" sz="quarter" idx="10"/>
          </p:nvPr>
        </p:nvSpPr>
        <p:spPr/>
        <p:txBody>
          <a:bodyPr/>
          <a:lstStyle/>
          <a:p>
            <a:r>
              <a:rPr lang="es-ES" noProof="0"/>
              <a:t>Hager, Presentación de empresa, 2017</a:t>
            </a:r>
            <a:endParaRPr lang="en-GB" noProof="0"/>
          </a:p>
        </p:txBody>
      </p:sp>
      <p:sp>
        <p:nvSpPr>
          <p:cNvPr id="7" name="Foliennummernplatzhalter 6"/>
          <p:cNvSpPr>
            <a:spLocks noGrp="1"/>
          </p:cNvSpPr>
          <p:nvPr>
            <p:ph type="sldNum" sz="quarter" idx="11"/>
          </p:nvPr>
        </p:nvSpPr>
        <p:spPr/>
        <p:txBody>
          <a:bodyPr/>
          <a:lstStyle/>
          <a:p>
            <a:fld id="{F1143767-F74A-4D98-9A19-C8176FE10842}" type="slidenum">
              <a:rPr lang="en-GB" noProof="0" smtClean="0"/>
              <a:pPr/>
              <a:t>‹Nº›</a:t>
            </a:fld>
            <a:endParaRPr lang="en-GB" noProof="0"/>
          </a:p>
        </p:txBody>
      </p:sp>
      <p:sp>
        <p:nvSpPr>
          <p:cNvPr id="5" name="Textplatzhalter 4"/>
          <p:cNvSpPr>
            <a:spLocks noGrp="1"/>
          </p:cNvSpPr>
          <p:nvPr>
            <p:ph type="body" sz="quarter" idx="12" hasCustomPrompt="1"/>
          </p:nvPr>
        </p:nvSpPr>
        <p:spPr>
          <a:xfrm>
            <a:off x="323851" y="1349375"/>
            <a:ext cx="3829049" cy="3168650"/>
          </a:xfrm>
        </p:spPr>
        <p:txBody>
          <a:bodyPr/>
          <a:lstStyle/>
          <a:p>
            <a:pPr lvl="0"/>
            <a:r>
              <a:rPr lang="en-GB" noProof="0"/>
              <a:t>Text, Level 1, Arial 16pt</a:t>
            </a:r>
          </a:p>
          <a:p>
            <a:pPr lvl="1"/>
            <a:r>
              <a:rPr lang="en-GB" noProof="0"/>
              <a:t>Level 2, Arial 14pt</a:t>
            </a:r>
          </a:p>
        </p:txBody>
      </p:sp>
      <p:sp>
        <p:nvSpPr>
          <p:cNvPr id="9" name="Bildplatzhalter 8"/>
          <p:cNvSpPr>
            <a:spLocks noGrp="1"/>
          </p:cNvSpPr>
          <p:nvPr>
            <p:ph type="pic" sz="quarter" idx="13"/>
          </p:nvPr>
        </p:nvSpPr>
        <p:spPr>
          <a:xfrm>
            <a:off x="4572000" y="1349995"/>
            <a:ext cx="4248000" cy="3168030"/>
          </a:xfrm>
          <a:solidFill>
            <a:schemeClr val="bg2"/>
          </a:solidFill>
        </p:spPr>
        <p:txBody>
          <a:bodyPr lIns="90000" tIns="46800" rIns="90000" bIns="46800" anchor="ctr" anchorCtr="0"/>
          <a:lstStyle>
            <a:lvl1pPr marL="0" indent="0" algn="ctr">
              <a:buNone/>
              <a:defRPr sz="1000">
                <a:solidFill>
                  <a:schemeClr val="tx2"/>
                </a:solidFill>
              </a:defRPr>
            </a:lvl1pPr>
          </a:lstStyle>
          <a:p>
            <a:r>
              <a:rPr lang="en-GB" noProof="0"/>
              <a:t>Cliquez sur l'icône pour ajouter une image</a:t>
            </a:r>
          </a:p>
        </p:txBody>
      </p:sp>
      <p:sp>
        <p:nvSpPr>
          <p:cNvPr id="10" name="Titel 1"/>
          <p:cNvSpPr>
            <a:spLocks noGrp="1"/>
          </p:cNvSpPr>
          <p:nvPr>
            <p:ph type="title" hasCustomPrompt="1"/>
          </p:nvPr>
        </p:nvSpPr>
        <p:spPr>
          <a:xfrm>
            <a:off x="322588" y="227521"/>
            <a:ext cx="5832475" cy="402394"/>
          </a:xfrm>
        </p:spPr>
        <p:txBody>
          <a:bodyPr/>
          <a:lstStyle>
            <a:lvl1pPr>
              <a:defRPr/>
            </a:lvl1pPr>
          </a:lstStyle>
          <a:p>
            <a:r>
              <a:rPr lang="en-GB" noProof="0"/>
              <a:t>Headline, Arial 25pt</a:t>
            </a:r>
          </a:p>
        </p:txBody>
      </p:sp>
      <p:sp>
        <p:nvSpPr>
          <p:cNvPr id="11" name="Espace réservé du texte 4"/>
          <p:cNvSpPr>
            <a:spLocks noGrp="1"/>
          </p:cNvSpPr>
          <p:nvPr>
            <p:ph type="body" sz="quarter" idx="15" hasCustomPrompt="1"/>
          </p:nvPr>
        </p:nvSpPr>
        <p:spPr>
          <a:xfrm>
            <a:off x="324176" y="598860"/>
            <a:ext cx="5832000" cy="360000"/>
          </a:xfrm>
        </p:spPr>
        <p:txBody>
          <a:bodyPr/>
          <a:lstStyle>
            <a:lvl1pPr>
              <a:lnSpc>
                <a:spcPct val="91000"/>
              </a:lnSpc>
              <a:spcAft>
                <a:spcPts val="0"/>
              </a:spcAft>
              <a:defRPr sz="2500" b="1" baseline="0">
                <a:solidFill>
                  <a:schemeClr val="accent4"/>
                </a:solidFill>
              </a:defRPr>
            </a:lvl1pPr>
          </a:lstStyle>
          <a:p>
            <a:pPr lvl="0"/>
            <a:r>
              <a:rPr lang="en-GB" noProof="0"/>
              <a:t>Subheadline, Arial 25pt </a:t>
            </a:r>
          </a:p>
        </p:txBody>
      </p:sp>
      <p:sp>
        <p:nvSpPr>
          <p:cNvPr id="12" name="Textplatzhalter 4"/>
          <p:cNvSpPr>
            <a:spLocks noGrp="1"/>
          </p:cNvSpPr>
          <p:nvPr>
            <p:ph type="body" sz="quarter" idx="14" hasCustomPrompt="1"/>
          </p:nvPr>
        </p:nvSpPr>
        <p:spPr>
          <a:xfrm>
            <a:off x="4572000" y="4611563"/>
            <a:ext cx="4248150" cy="122362"/>
          </a:xfrm>
        </p:spPr>
        <p:txBody>
          <a:bodyPr/>
          <a:lstStyle>
            <a:lvl1pPr marL="0" indent="0">
              <a:lnSpc>
                <a:spcPct val="100000"/>
              </a:lnSpc>
              <a:buNone/>
              <a:defRPr sz="1000"/>
            </a:lvl1pPr>
          </a:lstStyle>
          <a:p>
            <a:pPr lvl="0"/>
            <a:r>
              <a:rPr lang="en-GB" noProof="0"/>
              <a:t>Caption</a:t>
            </a:r>
          </a:p>
        </p:txBody>
      </p:sp>
    </p:spTree>
    <p:extLst>
      <p:ext uri="{BB962C8B-B14F-4D97-AF65-F5344CB8AC3E}">
        <p14:creationId xmlns:p14="http://schemas.microsoft.com/office/powerpoint/2010/main" val="2177064002"/>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el and Picture 07b">
    <p:spTree>
      <p:nvGrpSpPr>
        <p:cNvPr id="1" name=""/>
        <p:cNvGrpSpPr/>
        <p:nvPr/>
      </p:nvGrpSpPr>
      <p:grpSpPr>
        <a:xfrm>
          <a:off x="0" y="0"/>
          <a:ext cx="0" cy="0"/>
          <a:chOff x="0" y="0"/>
          <a:chExt cx="0" cy="0"/>
        </a:xfrm>
      </p:grpSpPr>
      <p:sp>
        <p:nvSpPr>
          <p:cNvPr id="7" name="Foliennummernplatzhalter 6"/>
          <p:cNvSpPr>
            <a:spLocks noGrp="1"/>
          </p:cNvSpPr>
          <p:nvPr>
            <p:ph type="sldNum" sz="quarter" idx="11"/>
          </p:nvPr>
        </p:nvSpPr>
        <p:spPr/>
        <p:txBody>
          <a:bodyPr/>
          <a:lstStyle/>
          <a:p>
            <a:fld id="{F1143767-F74A-4D98-9A19-C8176FE10842}" type="slidenum">
              <a:rPr lang="en-GB" noProof="0" smtClean="0"/>
              <a:pPr/>
              <a:t>‹Nº›</a:t>
            </a:fld>
            <a:endParaRPr lang="en-GB" noProof="0"/>
          </a:p>
        </p:txBody>
      </p:sp>
      <p:sp>
        <p:nvSpPr>
          <p:cNvPr id="9" name="Bildplatzhalter 8"/>
          <p:cNvSpPr>
            <a:spLocks noGrp="1"/>
          </p:cNvSpPr>
          <p:nvPr>
            <p:ph type="pic" sz="quarter" idx="13"/>
          </p:nvPr>
        </p:nvSpPr>
        <p:spPr>
          <a:xfrm>
            <a:off x="4572000" y="1349375"/>
            <a:ext cx="4248150" cy="2319150"/>
          </a:xfrm>
          <a:solidFill>
            <a:schemeClr val="bg2"/>
          </a:solidFill>
        </p:spPr>
        <p:txBody>
          <a:bodyPr lIns="90000" tIns="46800" rIns="90000" bIns="46800" anchor="ctr" anchorCtr="0"/>
          <a:lstStyle>
            <a:lvl1pPr marL="0" indent="0" algn="ctr">
              <a:buNone/>
              <a:defRPr sz="1000">
                <a:solidFill>
                  <a:schemeClr val="tx2"/>
                </a:solidFill>
              </a:defRPr>
            </a:lvl1pPr>
          </a:lstStyle>
          <a:p>
            <a:r>
              <a:rPr lang="en-GB" noProof="0"/>
              <a:t>Cliquez sur l'icône pour ajouter une image</a:t>
            </a:r>
          </a:p>
        </p:txBody>
      </p:sp>
      <p:sp>
        <p:nvSpPr>
          <p:cNvPr id="8" name="Textplatzhalter 4"/>
          <p:cNvSpPr>
            <a:spLocks noGrp="1"/>
          </p:cNvSpPr>
          <p:nvPr>
            <p:ph type="body" sz="quarter" idx="14" hasCustomPrompt="1"/>
          </p:nvPr>
        </p:nvSpPr>
        <p:spPr>
          <a:xfrm>
            <a:off x="4572000" y="3769764"/>
            <a:ext cx="4248150" cy="748261"/>
          </a:xfrm>
        </p:spPr>
        <p:txBody>
          <a:bodyPr/>
          <a:lstStyle>
            <a:lvl1pPr marL="0" indent="0">
              <a:lnSpc>
                <a:spcPct val="100000"/>
              </a:lnSpc>
              <a:buNone/>
              <a:defRPr sz="1000"/>
            </a:lvl1pPr>
          </a:lstStyle>
          <a:p>
            <a:pPr lvl="0"/>
            <a:r>
              <a:rPr lang="en-GB" noProof="0"/>
              <a:t>Caption</a:t>
            </a:r>
          </a:p>
        </p:txBody>
      </p:sp>
      <p:sp>
        <p:nvSpPr>
          <p:cNvPr id="3" name="Espace réservé du pied de page 2"/>
          <p:cNvSpPr>
            <a:spLocks noGrp="1"/>
          </p:cNvSpPr>
          <p:nvPr>
            <p:ph type="ftr" sz="quarter" idx="15"/>
          </p:nvPr>
        </p:nvSpPr>
        <p:spPr/>
        <p:txBody>
          <a:bodyPr/>
          <a:lstStyle/>
          <a:p>
            <a:r>
              <a:rPr lang="es-ES" noProof="0"/>
              <a:t>Hager, Presentación de empresa, 2017</a:t>
            </a:r>
            <a:endParaRPr lang="en-GB" noProof="0"/>
          </a:p>
        </p:txBody>
      </p:sp>
      <p:sp>
        <p:nvSpPr>
          <p:cNvPr id="11" name="Titel 1"/>
          <p:cNvSpPr>
            <a:spLocks noGrp="1"/>
          </p:cNvSpPr>
          <p:nvPr>
            <p:ph type="title" hasCustomPrompt="1"/>
          </p:nvPr>
        </p:nvSpPr>
        <p:spPr>
          <a:xfrm>
            <a:off x="322588" y="227521"/>
            <a:ext cx="5832475" cy="402394"/>
          </a:xfrm>
        </p:spPr>
        <p:txBody>
          <a:bodyPr/>
          <a:lstStyle>
            <a:lvl1pPr>
              <a:defRPr/>
            </a:lvl1pPr>
          </a:lstStyle>
          <a:p>
            <a:r>
              <a:rPr lang="en-GB" noProof="0"/>
              <a:t>Headline, Arial 25pt</a:t>
            </a:r>
          </a:p>
        </p:txBody>
      </p:sp>
      <p:sp>
        <p:nvSpPr>
          <p:cNvPr id="12" name="Espace réservé du texte 4"/>
          <p:cNvSpPr>
            <a:spLocks noGrp="1"/>
          </p:cNvSpPr>
          <p:nvPr>
            <p:ph type="body" sz="quarter" idx="20" hasCustomPrompt="1"/>
          </p:nvPr>
        </p:nvSpPr>
        <p:spPr>
          <a:xfrm>
            <a:off x="324176" y="598860"/>
            <a:ext cx="5832000" cy="360000"/>
          </a:xfrm>
        </p:spPr>
        <p:txBody>
          <a:bodyPr/>
          <a:lstStyle>
            <a:lvl1pPr>
              <a:lnSpc>
                <a:spcPct val="91000"/>
              </a:lnSpc>
              <a:spcAft>
                <a:spcPts val="0"/>
              </a:spcAft>
              <a:defRPr sz="2500" b="1" baseline="0">
                <a:solidFill>
                  <a:schemeClr val="accent4"/>
                </a:solidFill>
              </a:defRPr>
            </a:lvl1pPr>
          </a:lstStyle>
          <a:p>
            <a:pPr lvl="0"/>
            <a:r>
              <a:rPr lang="en-GB" noProof="0"/>
              <a:t>Subheadline, Arial 25pt </a:t>
            </a:r>
          </a:p>
        </p:txBody>
      </p:sp>
      <p:sp>
        <p:nvSpPr>
          <p:cNvPr id="10" name="Textplatzhalter 4"/>
          <p:cNvSpPr>
            <a:spLocks noGrp="1"/>
          </p:cNvSpPr>
          <p:nvPr>
            <p:ph type="body" sz="quarter" idx="12" hasCustomPrompt="1"/>
          </p:nvPr>
        </p:nvSpPr>
        <p:spPr>
          <a:xfrm>
            <a:off x="323851" y="1349375"/>
            <a:ext cx="3888109" cy="3168650"/>
          </a:xfrm>
        </p:spPr>
        <p:txBody>
          <a:bodyPr/>
          <a:lstStyle/>
          <a:p>
            <a:pPr lvl="0"/>
            <a:r>
              <a:rPr lang="en-GB" noProof="0"/>
              <a:t>Text, Level 1, Arial 16pt</a:t>
            </a:r>
          </a:p>
          <a:p>
            <a:pPr lvl="1"/>
            <a:r>
              <a:rPr lang="en-GB" noProof="0"/>
              <a:t>Level 2, Arial 14pt</a:t>
            </a:r>
          </a:p>
        </p:txBody>
      </p:sp>
    </p:spTree>
    <p:extLst>
      <p:ext uri="{BB962C8B-B14F-4D97-AF65-F5344CB8AC3E}">
        <p14:creationId xmlns:p14="http://schemas.microsoft.com/office/powerpoint/2010/main" val="3229757209"/>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el and Picture 08">
    <p:spTree>
      <p:nvGrpSpPr>
        <p:cNvPr id="1" name=""/>
        <p:cNvGrpSpPr/>
        <p:nvPr/>
      </p:nvGrpSpPr>
      <p:grpSpPr>
        <a:xfrm>
          <a:off x="0" y="0"/>
          <a:ext cx="0" cy="0"/>
          <a:chOff x="0" y="0"/>
          <a:chExt cx="0" cy="0"/>
        </a:xfrm>
      </p:grpSpPr>
      <p:sp>
        <p:nvSpPr>
          <p:cNvPr id="9" name="Bildplatzhalter 8"/>
          <p:cNvSpPr>
            <a:spLocks noGrp="1"/>
          </p:cNvSpPr>
          <p:nvPr>
            <p:ph type="pic" sz="quarter" idx="13" hasCustomPrompt="1"/>
          </p:nvPr>
        </p:nvSpPr>
        <p:spPr>
          <a:xfrm>
            <a:off x="0" y="0"/>
            <a:ext cx="9144000" cy="5148263"/>
          </a:xfrm>
          <a:solidFill>
            <a:schemeClr val="tx2"/>
          </a:solidFill>
        </p:spPr>
        <p:txBody>
          <a:bodyPr lIns="90000" tIns="46800" rIns="90000" bIns="46800" anchor="ctr" anchorCtr="0"/>
          <a:lstStyle>
            <a:lvl1pPr marL="0" indent="0" algn="ctr">
              <a:buNone/>
              <a:defRPr sz="1000" baseline="0">
                <a:solidFill>
                  <a:schemeClr val="bg1"/>
                </a:solidFill>
              </a:defRPr>
            </a:lvl1pPr>
          </a:lstStyle>
          <a:p>
            <a:r>
              <a:rPr lang="en-GB" noProof="0"/>
              <a:t>„Insert / Picture“ for full slide photo</a:t>
            </a:r>
          </a:p>
        </p:txBody>
      </p:sp>
      <p:sp>
        <p:nvSpPr>
          <p:cNvPr id="5" name="Textplatzhalter 4"/>
          <p:cNvSpPr>
            <a:spLocks noGrp="1"/>
          </p:cNvSpPr>
          <p:nvPr>
            <p:ph type="body" sz="quarter" idx="12" hasCustomPrompt="1"/>
          </p:nvPr>
        </p:nvSpPr>
        <p:spPr>
          <a:xfrm>
            <a:off x="4067944" y="0"/>
            <a:ext cx="3960440" cy="5148263"/>
          </a:xfrm>
          <a:solidFill>
            <a:schemeClr val="bg1">
              <a:alpha val="70000"/>
            </a:schemeClr>
          </a:solidFill>
        </p:spPr>
        <p:txBody>
          <a:bodyPr lIns="108000" tIns="1314000" rIns="108000"/>
          <a:lstStyle>
            <a:lvl1pPr marL="180000" indent="-180000">
              <a:buFont typeface="Wingdings" panose="05000000000000000000" pitchFamily="2" charset="2"/>
              <a:buChar char="§"/>
              <a:defRPr/>
            </a:lvl1pPr>
          </a:lstStyle>
          <a:p>
            <a:pPr lvl="0"/>
            <a:r>
              <a:rPr lang="en-GB" noProof="0"/>
              <a:t>Text, Level 1, Arial 16pt</a:t>
            </a:r>
          </a:p>
        </p:txBody>
      </p:sp>
      <p:sp>
        <p:nvSpPr>
          <p:cNvPr id="7" name="Foliennummernplatzhalter 6"/>
          <p:cNvSpPr>
            <a:spLocks noGrp="1"/>
          </p:cNvSpPr>
          <p:nvPr>
            <p:ph type="sldNum" sz="quarter" idx="11"/>
          </p:nvPr>
        </p:nvSpPr>
        <p:spPr/>
        <p:txBody>
          <a:bodyPr/>
          <a:lstStyle>
            <a:lvl1pPr>
              <a:defRPr>
                <a:solidFill>
                  <a:schemeClr val="bg1"/>
                </a:solidFill>
              </a:defRPr>
            </a:lvl1pPr>
          </a:lstStyle>
          <a:p>
            <a:fld id="{F1143767-F74A-4D98-9A19-C8176FE10842}" type="slidenum">
              <a:rPr lang="en-GB" noProof="0" smtClean="0"/>
              <a:pPr/>
              <a:t>‹Nº›</a:t>
            </a:fld>
            <a:endParaRPr lang="en-GB" noProof="0"/>
          </a:p>
        </p:txBody>
      </p:sp>
      <p:sp>
        <p:nvSpPr>
          <p:cNvPr id="12" name="Titel 1"/>
          <p:cNvSpPr>
            <a:spLocks noGrp="1"/>
          </p:cNvSpPr>
          <p:nvPr>
            <p:ph type="title" hasCustomPrompt="1"/>
          </p:nvPr>
        </p:nvSpPr>
        <p:spPr>
          <a:xfrm>
            <a:off x="4169428" y="227521"/>
            <a:ext cx="3858956" cy="402394"/>
          </a:xfrm>
        </p:spPr>
        <p:txBody>
          <a:bodyPr/>
          <a:lstStyle>
            <a:lvl1pPr>
              <a:defRPr baseline="0"/>
            </a:lvl1pPr>
          </a:lstStyle>
          <a:p>
            <a:r>
              <a:rPr lang="en-GB" noProof="0"/>
              <a:t>Headline, Arial 25pt</a:t>
            </a:r>
          </a:p>
        </p:txBody>
      </p:sp>
      <p:sp>
        <p:nvSpPr>
          <p:cNvPr id="13" name="Espace réservé du texte 4"/>
          <p:cNvSpPr>
            <a:spLocks noGrp="1"/>
          </p:cNvSpPr>
          <p:nvPr>
            <p:ph type="body" sz="quarter" idx="16" hasCustomPrompt="1"/>
          </p:nvPr>
        </p:nvSpPr>
        <p:spPr>
          <a:xfrm>
            <a:off x="4171016" y="598860"/>
            <a:ext cx="3857368" cy="360000"/>
          </a:xfrm>
        </p:spPr>
        <p:txBody>
          <a:bodyPr/>
          <a:lstStyle>
            <a:lvl1pPr>
              <a:lnSpc>
                <a:spcPct val="91000"/>
              </a:lnSpc>
              <a:spcAft>
                <a:spcPts val="0"/>
              </a:spcAft>
              <a:defRPr sz="2500" b="1" baseline="0">
                <a:solidFill>
                  <a:schemeClr val="accent4"/>
                </a:solidFill>
              </a:defRPr>
            </a:lvl1pPr>
          </a:lstStyle>
          <a:p>
            <a:pPr lvl="0"/>
            <a:r>
              <a:rPr lang="en-GB" noProof="0"/>
              <a:t>Subheadline</a:t>
            </a:r>
          </a:p>
        </p:txBody>
      </p:sp>
      <p:pic>
        <p:nvPicPr>
          <p:cNvPr id="14" name="Bild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23703" y="4830492"/>
            <a:ext cx="430493" cy="143712"/>
          </a:xfrm>
          <a:prstGeom prst="rect">
            <a:avLst/>
          </a:prstGeom>
          <a:noFill/>
          <a:ln>
            <a:noFill/>
          </a:ln>
        </p:spPr>
      </p:pic>
    </p:spTree>
    <p:extLst>
      <p:ext uri="{BB962C8B-B14F-4D97-AF65-F5344CB8AC3E}">
        <p14:creationId xmlns:p14="http://schemas.microsoft.com/office/powerpoint/2010/main" val="2401026601"/>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and content- Running headline">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323701" y="228820"/>
            <a:ext cx="5832475" cy="360000"/>
          </a:xfrm>
        </p:spPr>
        <p:txBody>
          <a:bodyPr/>
          <a:lstStyle>
            <a:lvl1pPr>
              <a:defRPr sz="1600" baseline="0">
                <a:solidFill>
                  <a:schemeClr val="accent4"/>
                </a:solidFill>
              </a:defRPr>
            </a:lvl1pPr>
          </a:lstStyle>
          <a:p>
            <a:r>
              <a:rPr lang="en-GB" noProof="0"/>
              <a:t>Running headline, Arial 16pt</a:t>
            </a:r>
          </a:p>
        </p:txBody>
      </p:sp>
      <p:sp>
        <p:nvSpPr>
          <p:cNvPr id="5" name="Espace réservé du texte 4"/>
          <p:cNvSpPr>
            <a:spLocks noGrp="1"/>
          </p:cNvSpPr>
          <p:nvPr>
            <p:ph type="body" sz="quarter" idx="12" hasCustomPrompt="1"/>
          </p:nvPr>
        </p:nvSpPr>
        <p:spPr>
          <a:xfrm>
            <a:off x="323652" y="564035"/>
            <a:ext cx="5832000" cy="360000"/>
          </a:xfrm>
        </p:spPr>
        <p:txBody>
          <a:bodyPr/>
          <a:lstStyle>
            <a:lvl1pPr>
              <a:lnSpc>
                <a:spcPct val="91000"/>
              </a:lnSpc>
              <a:spcAft>
                <a:spcPts val="0"/>
              </a:spcAft>
              <a:defRPr sz="2500" b="1" baseline="0">
                <a:solidFill>
                  <a:schemeClr val="accent2"/>
                </a:solidFill>
              </a:defRPr>
            </a:lvl1pPr>
          </a:lstStyle>
          <a:p>
            <a:pPr lvl="0"/>
            <a:r>
              <a:rPr lang="en-GB" noProof="0"/>
              <a:t>Slide title, Arial 25pt </a:t>
            </a:r>
          </a:p>
        </p:txBody>
      </p:sp>
      <p:sp>
        <p:nvSpPr>
          <p:cNvPr id="7" name="Inhaltsplatzhalter 2"/>
          <p:cNvSpPr>
            <a:spLocks noGrp="1"/>
          </p:cNvSpPr>
          <p:nvPr>
            <p:ph idx="1" hasCustomPrompt="1"/>
          </p:nvPr>
        </p:nvSpPr>
        <p:spPr>
          <a:xfrm>
            <a:off x="321469" y="1349374"/>
            <a:ext cx="6408738" cy="3384551"/>
          </a:xfrm>
        </p:spPr>
        <p:txBody>
          <a:bodyPr/>
          <a:lstStyle>
            <a:lvl1pPr>
              <a:defRPr sz="1600"/>
            </a:lvl1pPr>
          </a:lstStyle>
          <a:p>
            <a:pPr lvl="0"/>
            <a:r>
              <a:rPr lang="en-GB" noProof="0"/>
              <a:t>Text, Level 1, Arial 16pt</a:t>
            </a:r>
          </a:p>
          <a:p>
            <a:pPr lvl="1"/>
            <a:r>
              <a:rPr lang="en-GB" noProof="0"/>
              <a:t>Level 2, Arial 14pt</a:t>
            </a:r>
          </a:p>
          <a:p>
            <a:pPr lvl="2"/>
            <a:r>
              <a:rPr lang="en-GB" noProof="0"/>
              <a:t>Level 3, Arial 14pt</a:t>
            </a:r>
          </a:p>
          <a:p>
            <a:pPr lvl="3"/>
            <a:r>
              <a:rPr lang="en-GB" noProof="0"/>
              <a:t>Level 4, Arial 14pt</a:t>
            </a:r>
          </a:p>
          <a:p>
            <a:pPr lvl="4"/>
            <a:r>
              <a:rPr lang="en-GB" noProof="0"/>
              <a:t>Level 5, Arial 14pt</a:t>
            </a:r>
          </a:p>
        </p:txBody>
      </p:sp>
      <p:sp>
        <p:nvSpPr>
          <p:cNvPr id="8" name="Fußzeilenplatzhalter 4"/>
          <p:cNvSpPr>
            <a:spLocks noGrp="1"/>
          </p:cNvSpPr>
          <p:nvPr>
            <p:ph type="ftr" sz="quarter" idx="3"/>
          </p:nvPr>
        </p:nvSpPr>
        <p:spPr>
          <a:xfrm>
            <a:off x="4572000" y="4806380"/>
            <a:ext cx="3960440" cy="216023"/>
          </a:xfrm>
          <a:prstGeom prst="rect">
            <a:avLst/>
          </a:prstGeom>
        </p:spPr>
        <p:txBody>
          <a:bodyPr vert="horz" lIns="0" tIns="0" rIns="0" bIns="0" rtlCol="0" anchor="ctr"/>
          <a:lstStyle>
            <a:lvl1pPr algn="r">
              <a:defRPr sz="800">
                <a:solidFill>
                  <a:schemeClr val="tx1"/>
                </a:solidFill>
              </a:defRPr>
            </a:lvl1pPr>
          </a:lstStyle>
          <a:p>
            <a:r>
              <a:rPr lang="es-ES" noProof="0"/>
              <a:t>Hager, Presentación de empresa, 2017</a:t>
            </a:r>
            <a:endParaRPr lang="en-GB" noProof="0"/>
          </a:p>
        </p:txBody>
      </p:sp>
      <p:sp>
        <p:nvSpPr>
          <p:cNvPr id="9" name="Foliennummernplatzhalter 5"/>
          <p:cNvSpPr>
            <a:spLocks noGrp="1"/>
          </p:cNvSpPr>
          <p:nvPr>
            <p:ph type="sldNum" sz="quarter" idx="4"/>
          </p:nvPr>
        </p:nvSpPr>
        <p:spPr>
          <a:xfrm>
            <a:off x="8532440" y="4806380"/>
            <a:ext cx="287710" cy="216024"/>
          </a:xfrm>
          <a:prstGeom prst="rect">
            <a:avLst/>
          </a:prstGeom>
        </p:spPr>
        <p:txBody>
          <a:bodyPr vert="horz" lIns="0" tIns="0" rIns="0" bIns="0" rtlCol="0" anchor="ctr"/>
          <a:lstStyle>
            <a:lvl1pPr algn="r">
              <a:defRPr sz="800" b="1">
                <a:solidFill>
                  <a:schemeClr val="tx1"/>
                </a:solidFill>
              </a:defRPr>
            </a:lvl1pPr>
          </a:lstStyle>
          <a:p>
            <a:fld id="{F1143767-F74A-4D98-9A19-C8176FE10842}" type="slidenum">
              <a:rPr lang="en-GB" noProof="0" smtClean="0"/>
              <a:pPr/>
              <a:t>‹Nº›</a:t>
            </a:fld>
            <a:endParaRPr lang="en-GB" noProof="0"/>
          </a:p>
        </p:txBody>
      </p:sp>
    </p:spTree>
    <p:extLst>
      <p:ext uri="{BB962C8B-B14F-4D97-AF65-F5344CB8AC3E}">
        <p14:creationId xmlns:p14="http://schemas.microsoft.com/office/powerpoint/2010/main" val="743417475"/>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el and Picture Quotation 09">
    <p:spTree>
      <p:nvGrpSpPr>
        <p:cNvPr id="1" name=""/>
        <p:cNvGrpSpPr/>
        <p:nvPr/>
      </p:nvGrpSpPr>
      <p:grpSpPr>
        <a:xfrm>
          <a:off x="0" y="0"/>
          <a:ext cx="0" cy="0"/>
          <a:chOff x="0" y="0"/>
          <a:chExt cx="0" cy="0"/>
        </a:xfrm>
      </p:grpSpPr>
      <p:sp>
        <p:nvSpPr>
          <p:cNvPr id="9" name="Bildplatzhalter 8"/>
          <p:cNvSpPr>
            <a:spLocks noGrp="1"/>
          </p:cNvSpPr>
          <p:nvPr>
            <p:ph type="pic" sz="quarter" idx="13" hasCustomPrompt="1"/>
          </p:nvPr>
        </p:nvSpPr>
        <p:spPr>
          <a:xfrm>
            <a:off x="0" y="0"/>
            <a:ext cx="9144000" cy="5148263"/>
          </a:xfrm>
          <a:solidFill>
            <a:schemeClr val="tx2"/>
          </a:solidFill>
        </p:spPr>
        <p:txBody>
          <a:bodyPr lIns="90000" tIns="46800" rIns="90000" bIns="46800" anchor="ctr" anchorCtr="0"/>
          <a:lstStyle>
            <a:lvl1pPr marL="0" indent="0" algn="ctr">
              <a:buNone/>
              <a:defRPr sz="1000">
                <a:solidFill>
                  <a:schemeClr val="bg1"/>
                </a:solidFill>
              </a:defRPr>
            </a:lvl1pPr>
          </a:lstStyle>
          <a:p>
            <a:r>
              <a:rPr lang="en-GB" noProof="0"/>
              <a:t>„Insert / Picture“ for full slide photo</a:t>
            </a:r>
          </a:p>
        </p:txBody>
      </p:sp>
      <p:sp>
        <p:nvSpPr>
          <p:cNvPr id="5" name="Textplatzhalter 4"/>
          <p:cNvSpPr>
            <a:spLocks noGrp="1"/>
          </p:cNvSpPr>
          <p:nvPr>
            <p:ph type="body" sz="quarter" idx="12" hasCustomPrompt="1"/>
          </p:nvPr>
        </p:nvSpPr>
        <p:spPr>
          <a:xfrm>
            <a:off x="4067944" y="0"/>
            <a:ext cx="3960440" cy="5148263"/>
          </a:xfrm>
          <a:solidFill>
            <a:schemeClr val="bg1">
              <a:alpha val="70000"/>
            </a:schemeClr>
          </a:solidFill>
        </p:spPr>
        <p:txBody>
          <a:bodyPr lIns="108000" tIns="1044000" rIns="108000"/>
          <a:lstStyle>
            <a:lvl1pPr marL="0" indent="0">
              <a:lnSpc>
                <a:spcPct val="91000"/>
              </a:lnSpc>
              <a:buNone/>
              <a:defRPr sz="2500" b="1">
                <a:solidFill>
                  <a:schemeClr val="accent2"/>
                </a:solidFill>
              </a:defRPr>
            </a:lvl1pPr>
          </a:lstStyle>
          <a:p>
            <a:pPr lvl="0"/>
            <a:r>
              <a:rPr lang="en-GB" noProof="0"/>
              <a:t>Headline, Arial 25pt</a:t>
            </a:r>
          </a:p>
        </p:txBody>
      </p:sp>
      <p:sp>
        <p:nvSpPr>
          <p:cNvPr id="7" name="Foliennummernplatzhalter 6"/>
          <p:cNvSpPr>
            <a:spLocks noGrp="1"/>
          </p:cNvSpPr>
          <p:nvPr>
            <p:ph type="sldNum" sz="quarter" idx="11"/>
          </p:nvPr>
        </p:nvSpPr>
        <p:spPr/>
        <p:txBody>
          <a:bodyPr/>
          <a:lstStyle>
            <a:lvl1pPr>
              <a:defRPr>
                <a:solidFill>
                  <a:schemeClr val="bg1"/>
                </a:solidFill>
              </a:defRPr>
            </a:lvl1pPr>
          </a:lstStyle>
          <a:p>
            <a:fld id="{F1143767-F74A-4D98-9A19-C8176FE10842}" type="slidenum">
              <a:rPr lang="en-GB" noProof="0" smtClean="0"/>
              <a:pPr/>
              <a:t>‹Nº›</a:t>
            </a:fld>
            <a:endParaRPr lang="en-GB" noProof="0"/>
          </a:p>
        </p:txBody>
      </p:sp>
      <p:pic>
        <p:nvPicPr>
          <p:cNvPr id="6" name="Bild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23703" y="4830492"/>
            <a:ext cx="430493" cy="143712"/>
          </a:xfrm>
          <a:prstGeom prst="rect">
            <a:avLst/>
          </a:prstGeom>
          <a:noFill/>
          <a:ln>
            <a:noFill/>
          </a:ln>
        </p:spPr>
      </p:pic>
    </p:spTree>
    <p:extLst>
      <p:ext uri="{BB962C8B-B14F-4D97-AF65-F5344CB8AC3E}">
        <p14:creationId xmlns:p14="http://schemas.microsoft.com/office/powerpoint/2010/main" val="2751869901"/>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el and Picture 10">
    <p:spTree>
      <p:nvGrpSpPr>
        <p:cNvPr id="1" name=""/>
        <p:cNvGrpSpPr/>
        <p:nvPr/>
      </p:nvGrpSpPr>
      <p:grpSpPr>
        <a:xfrm>
          <a:off x="0" y="0"/>
          <a:ext cx="0" cy="0"/>
          <a:chOff x="0" y="0"/>
          <a:chExt cx="0" cy="0"/>
        </a:xfrm>
      </p:grpSpPr>
      <p:sp>
        <p:nvSpPr>
          <p:cNvPr id="9" name="Bildplatzhalter 8"/>
          <p:cNvSpPr>
            <a:spLocks noGrp="1"/>
          </p:cNvSpPr>
          <p:nvPr>
            <p:ph type="pic" sz="quarter" idx="13" hasCustomPrompt="1"/>
          </p:nvPr>
        </p:nvSpPr>
        <p:spPr>
          <a:xfrm>
            <a:off x="0" y="0"/>
            <a:ext cx="9144000" cy="5148263"/>
          </a:xfrm>
          <a:solidFill>
            <a:schemeClr val="tx2"/>
          </a:solidFill>
        </p:spPr>
        <p:txBody>
          <a:bodyPr lIns="90000" tIns="46800" rIns="90000" bIns="46800" anchor="ctr" anchorCtr="0"/>
          <a:lstStyle>
            <a:lvl1pPr marL="0" marR="0" indent="0" algn="ctr" defTabSz="914400" rtl="0" eaLnBrk="1" fontAlgn="auto" latinLnBrk="0" hangingPunct="1">
              <a:lnSpc>
                <a:spcPct val="114000"/>
              </a:lnSpc>
              <a:spcBef>
                <a:spcPts val="0"/>
              </a:spcBef>
              <a:spcAft>
                <a:spcPts val="0"/>
              </a:spcAft>
              <a:buClrTx/>
              <a:buSzTx/>
              <a:buFont typeface="Wingdings" panose="05000000000000000000" pitchFamily="2" charset="2"/>
              <a:buNone/>
              <a:tabLst/>
              <a:defRPr sz="1000">
                <a:solidFill>
                  <a:schemeClr val="bg1"/>
                </a:solidFill>
              </a:defRPr>
            </a:lvl1pPr>
          </a:lstStyle>
          <a:p>
            <a:r>
              <a:rPr lang="en-GB" noProof="0"/>
              <a:t>„Insert / Picture“ for full slide photo</a:t>
            </a:r>
          </a:p>
          <a:p>
            <a:endParaRPr lang="en-GB" noProof="0"/>
          </a:p>
        </p:txBody>
      </p:sp>
      <p:sp>
        <p:nvSpPr>
          <p:cNvPr id="5" name="Textplatzhalter 4"/>
          <p:cNvSpPr>
            <a:spLocks noGrp="1"/>
          </p:cNvSpPr>
          <p:nvPr>
            <p:ph type="body" sz="quarter" idx="12" hasCustomPrompt="1"/>
          </p:nvPr>
        </p:nvSpPr>
        <p:spPr>
          <a:xfrm>
            <a:off x="215516" y="0"/>
            <a:ext cx="3960440" cy="5148263"/>
          </a:xfrm>
          <a:solidFill>
            <a:schemeClr val="bg1">
              <a:alpha val="70000"/>
            </a:schemeClr>
          </a:solidFill>
        </p:spPr>
        <p:txBody>
          <a:bodyPr lIns="108000" tIns="1026000" rIns="108000"/>
          <a:lstStyle>
            <a:lvl1pPr marL="0" indent="0">
              <a:lnSpc>
                <a:spcPct val="113000"/>
              </a:lnSpc>
              <a:buNone/>
              <a:defRPr sz="1600" b="0"/>
            </a:lvl1pPr>
          </a:lstStyle>
          <a:p>
            <a:pPr lvl="0"/>
            <a:r>
              <a:rPr lang="en-GB" noProof="0"/>
              <a:t>Text, Level 1, Arial 16pt</a:t>
            </a:r>
          </a:p>
        </p:txBody>
      </p:sp>
      <p:pic>
        <p:nvPicPr>
          <p:cNvPr id="8" name="Bild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23703" y="4830492"/>
            <a:ext cx="430493" cy="143713"/>
          </a:xfrm>
          <a:prstGeom prst="rect">
            <a:avLst/>
          </a:prstGeom>
          <a:noFill/>
          <a:ln>
            <a:noFill/>
          </a:ln>
        </p:spPr>
      </p:pic>
      <p:sp>
        <p:nvSpPr>
          <p:cNvPr id="6" name="Foliennummernplatzhalter 6"/>
          <p:cNvSpPr>
            <a:spLocks noGrp="1"/>
          </p:cNvSpPr>
          <p:nvPr>
            <p:ph type="sldNum" sz="quarter" idx="11"/>
          </p:nvPr>
        </p:nvSpPr>
        <p:spPr>
          <a:xfrm>
            <a:off x="8532440" y="4806380"/>
            <a:ext cx="287710" cy="216024"/>
          </a:xfrm>
        </p:spPr>
        <p:txBody>
          <a:bodyPr/>
          <a:lstStyle>
            <a:lvl1pPr>
              <a:defRPr>
                <a:solidFill>
                  <a:schemeClr val="bg1"/>
                </a:solidFill>
              </a:defRPr>
            </a:lvl1pPr>
          </a:lstStyle>
          <a:p>
            <a:fld id="{F1143767-F74A-4D98-9A19-C8176FE10842}" type="slidenum">
              <a:rPr lang="en-GB" noProof="0" smtClean="0"/>
              <a:pPr/>
              <a:t>‹Nº›</a:t>
            </a:fld>
            <a:endParaRPr lang="en-GB" noProof="0"/>
          </a:p>
        </p:txBody>
      </p:sp>
    </p:spTree>
    <p:extLst>
      <p:ext uri="{BB962C8B-B14F-4D97-AF65-F5344CB8AC3E}">
        <p14:creationId xmlns:p14="http://schemas.microsoft.com/office/powerpoint/2010/main" val="1470597152"/>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el and Picture 11">
    <p:spTree>
      <p:nvGrpSpPr>
        <p:cNvPr id="1" name=""/>
        <p:cNvGrpSpPr/>
        <p:nvPr/>
      </p:nvGrpSpPr>
      <p:grpSpPr>
        <a:xfrm>
          <a:off x="0" y="0"/>
          <a:ext cx="0" cy="0"/>
          <a:chOff x="0" y="0"/>
          <a:chExt cx="0" cy="0"/>
        </a:xfrm>
      </p:grpSpPr>
      <p:sp>
        <p:nvSpPr>
          <p:cNvPr id="9" name="Bildplatzhalter 8"/>
          <p:cNvSpPr>
            <a:spLocks noGrp="1"/>
          </p:cNvSpPr>
          <p:nvPr>
            <p:ph type="pic" sz="quarter" idx="13" hasCustomPrompt="1"/>
          </p:nvPr>
        </p:nvSpPr>
        <p:spPr>
          <a:xfrm>
            <a:off x="0" y="0"/>
            <a:ext cx="9144000" cy="5148263"/>
          </a:xfrm>
          <a:solidFill>
            <a:schemeClr val="tx2"/>
          </a:solidFill>
        </p:spPr>
        <p:txBody>
          <a:bodyPr lIns="90000" tIns="46800" rIns="90000" bIns="46800" anchor="ctr" anchorCtr="0"/>
          <a:lstStyle>
            <a:lvl1pPr marL="0" marR="0" indent="0" algn="ctr" defTabSz="914400" rtl="0" eaLnBrk="1" fontAlgn="auto" latinLnBrk="0" hangingPunct="1">
              <a:lnSpc>
                <a:spcPct val="114000"/>
              </a:lnSpc>
              <a:spcBef>
                <a:spcPts val="0"/>
              </a:spcBef>
              <a:spcAft>
                <a:spcPts val="0"/>
              </a:spcAft>
              <a:buClrTx/>
              <a:buSzTx/>
              <a:buFont typeface="Wingdings" panose="05000000000000000000" pitchFamily="2" charset="2"/>
              <a:buNone/>
              <a:tabLst/>
              <a:defRPr sz="1000">
                <a:solidFill>
                  <a:schemeClr val="bg1"/>
                </a:solidFill>
              </a:defRPr>
            </a:lvl1pPr>
          </a:lstStyle>
          <a:p>
            <a:r>
              <a:rPr lang="en-GB" noProof="0"/>
              <a:t>„Insert / Picture“ for full slide photo</a:t>
            </a:r>
          </a:p>
          <a:p>
            <a:endParaRPr lang="en-GB" noProof="0"/>
          </a:p>
        </p:txBody>
      </p:sp>
      <p:sp>
        <p:nvSpPr>
          <p:cNvPr id="5" name="Textplatzhalter 4"/>
          <p:cNvSpPr>
            <a:spLocks noGrp="1"/>
          </p:cNvSpPr>
          <p:nvPr>
            <p:ph type="body" sz="quarter" idx="12" hasCustomPrompt="1"/>
          </p:nvPr>
        </p:nvSpPr>
        <p:spPr>
          <a:xfrm>
            <a:off x="215900" y="0"/>
            <a:ext cx="3960055" cy="5148263"/>
          </a:xfrm>
          <a:solidFill>
            <a:schemeClr val="bg1">
              <a:alpha val="70000"/>
            </a:schemeClr>
          </a:solidFill>
        </p:spPr>
        <p:txBody>
          <a:bodyPr lIns="108000" tIns="1044000" rIns="108000"/>
          <a:lstStyle>
            <a:lvl1pPr marL="0" indent="0">
              <a:lnSpc>
                <a:spcPct val="91000"/>
              </a:lnSpc>
              <a:buNone/>
              <a:defRPr sz="2500" b="1">
                <a:solidFill>
                  <a:schemeClr val="accent2"/>
                </a:solidFill>
              </a:defRPr>
            </a:lvl1pPr>
          </a:lstStyle>
          <a:p>
            <a:pPr lvl="0"/>
            <a:r>
              <a:rPr lang="en-GB" noProof="0"/>
              <a:t>Headline, Arial 25pt</a:t>
            </a:r>
          </a:p>
        </p:txBody>
      </p:sp>
      <p:pic>
        <p:nvPicPr>
          <p:cNvPr id="8" name="Bild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23703" y="4830492"/>
            <a:ext cx="430493" cy="143713"/>
          </a:xfrm>
          <a:prstGeom prst="rect">
            <a:avLst/>
          </a:prstGeom>
          <a:noFill/>
          <a:ln>
            <a:noFill/>
          </a:ln>
        </p:spPr>
      </p:pic>
      <p:sp>
        <p:nvSpPr>
          <p:cNvPr id="6" name="Foliennummernplatzhalter 6"/>
          <p:cNvSpPr>
            <a:spLocks noGrp="1"/>
          </p:cNvSpPr>
          <p:nvPr>
            <p:ph type="sldNum" sz="quarter" idx="11"/>
          </p:nvPr>
        </p:nvSpPr>
        <p:spPr>
          <a:xfrm>
            <a:off x="8532440" y="4806380"/>
            <a:ext cx="287710" cy="216024"/>
          </a:xfrm>
        </p:spPr>
        <p:txBody>
          <a:bodyPr/>
          <a:lstStyle>
            <a:lvl1pPr>
              <a:defRPr>
                <a:solidFill>
                  <a:schemeClr val="bg1"/>
                </a:solidFill>
              </a:defRPr>
            </a:lvl1pPr>
          </a:lstStyle>
          <a:p>
            <a:fld id="{F1143767-F74A-4D98-9A19-C8176FE10842}" type="slidenum">
              <a:rPr lang="en-GB" noProof="0" smtClean="0"/>
              <a:pPr/>
              <a:t>‹Nº›</a:t>
            </a:fld>
            <a:endParaRPr lang="en-GB" noProof="0"/>
          </a:p>
        </p:txBody>
      </p:sp>
    </p:spTree>
    <p:extLst>
      <p:ext uri="{BB962C8B-B14F-4D97-AF65-F5344CB8AC3E}">
        <p14:creationId xmlns:p14="http://schemas.microsoft.com/office/powerpoint/2010/main" val="293948580"/>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el and Picture 12">
    <p:spTree>
      <p:nvGrpSpPr>
        <p:cNvPr id="1" name=""/>
        <p:cNvGrpSpPr/>
        <p:nvPr/>
      </p:nvGrpSpPr>
      <p:grpSpPr>
        <a:xfrm>
          <a:off x="0" y="0"/>
          <a:ext cx="0" cy="0"/>
          <a:chOff x="0" y="0"/>
          <a:chExt cx="0" cy="0"/>
        </a:xfrm>
      </p:grpSpPr>
      <p:sp>
        <p:nvSpPr>
          <p:cNvPr id="9" name="Bildplatzhalter 8"/>
          <p:cNvSpPr>
            <a:spLocks noGrp="1"/>
          </p:cNvSpPr>
          <p:nvPr>
            <p:ph type="pic" sz="quarter" idx="13" hasCustomPrompt="1"/>
          </p:nvPr>
        </p:nvSpPr>
        <p:spPr>
          <a:xfrm>
            <a:off x="0" y="0"/>
            <a:ext cx="9144000" cy="5148263"/>
          </a:xfrm>
          <a:solidFill>
            <a:schemeClr val="tx2"/>
          </a:solidFill>
        </p:spPr>
        <p:txBody>
          <a:bodyPr lIns="90000" tIns="46800" rIns="90000" bIns="46800" anchor="ctr" anchorCtr="0"/>
          <a:lstStyle>
            <a:lvl1pPr marL="0" marR="0" indent="0" algn="ctr" defTabSz="914400" rtl="0" eaLnBrk="1" fontAlgn="auto" latinLnBrk="0" hangingPunct="1">
              <a:lnSpc>
                <a:spcPct val="114000"/>
              </a:lnSpc>
              <a:spcBef>
                <a:spcPts val="0"/>
              </a:spcBef>
              <a:spcAft>
                <a:spcPts val="0"/>
              </a:spcAft>
              <a:buClrTx/>
              <a:buSzTx/>
              <a:buFont typeface="Wingdings" panose="05000000000000000000" pitchFamily="2" charset="2"/>
              <a:buNone/>
              <a:tabLst/>
              <a:defRPr sz="1000">
                <a:solidFill>
                  <a:schemeClr val="bg1"/>
                </a:solidFill>
              </a:defRPr>
            </a:lvl1pPr>
          </a:lstStyle>
          <a:p>
            <a:r>
              <a:rPr lang="en-GB" noProof="0"/>
              <a:t>„Insert / Picture“ for full slide photo</a:t>
            </a:r>
          </a:p>
          <a:p>
            <a:endParaRPr lang="en-GB" noProof="0"/>
          </a:p>
        </p:txBody>
      </p:sp>
      <p:sp>
        <p:nvSpPr>
          <p:cNvPr id="11" name="Espace réservé du texte 4"/>
          <p:cNvSpPr>
            <a:spLocks noGrp="1"/>
          </p:cNvSpPr>
          <p:nvPr>
            <p:ph type="body" sz="quarter" idx="16" hasCustomPrompt="1"/>
          </p:nvPr>
        </p:nvSpPr>
        <p:spPr>
          <a:xfrm>
            <a:off x="323849" y="598860"/>
            <a:ext cx="3829051" cy="360000"/>
          </a:xfrm>
        </p:spPr>
        <p:txBody>
          <a:bodyPr/>
          <a:lstStyle>
            <a:lvl1pPr>
              <a:lnSpc>
                <a:spcPct val="91000"/>
              </a:lnSpc>
              <a:spcAft>
                <a:spcPts val="0"/>
              </a:spcAft>
              <a:defRPr sz="2500" b="1" baseline="0">
                <a:solidFill>
                  <a:schemeClr val="accent4"/>
                </a:solidFill>
              </a:defRPr>
            </a:lvl1pPr>
          </a:lstStyle>
          <a:p>
            <a:pPr lvl="0"/>
            <a:r>
              <a:rPr lang="en-GB" noProof="0"/>
              <a:t>Subheadline, Arial 25pt </a:t>
            </a:r>
          </a:p>
        </p:txBody>
      </p:sp>
      <p:sp>
        <p:nvSpPr>
          <p:cNvPr id="15" name="Textplatzhalter 4"/>
          <p:cNvSpPr>
            <a:spLocks noGrp="1"/>
          </p:cNvSpPr>
          <p:nvPr>
            <p:ph type="body" sz="quarter" idx="12" hasCustomPrompt="1"/>
          </p:nvPr>
        </p:nvSpPr>
        <p:spPr>
          <a:xfrm>
            <a:off x="323852" y="1349375"/>
            <a:ext cx="3825874" cy="3168650"/>
          </a:xfrm>
        </p:spPr>
        <p:txBody>
          <a:bodyPr/>
          <a:lstStyle>
            <a:lvl2pPr marL="180000">
              <a:defRPr/>
            </a:lvl2pPr>
          </a:lstStyle>
          <a:p>
            <a:pPr lvl="0"/>
            <a:r>
              <a:rPr lang="en-GB" noProof="0"/>
              <a:t>Text, Level 1, Arial 16pt</a:t>
            </a:r>
          </a:p>
          <a:p>
            <a:pPr lvl="1"/>
            <a:r>
              <a:rPr lang="en-GB" noProof="0"/>
              <a:t>Level 2, Arial 14pt</a:t>
            </a:r>
          </a:p>
        </p:txBody>
      </p:sp>
      <p:sp>
        <p:nvSpPr>
          <p:cNvPr id="8" name="Titel 1"/>
          <p:cNvSpPr>
            <a:spLocks noGrp="1"/>
          </p:cNvSpPr>
          <p:nvPr>
            <p:ph type="title" hasCustomPrompt="1"/>
          </p:nvPr>
        </p:nvSpPr>
        <p:spPr>
          <a:xfrm>
            <a:off x="323528" y="227521"/>
            <a:ext cx="3829372" cy="402394"/>
          </a:xfrm>
        </p:spPr>
        <p:txBody>
          <a:bodyPr/>
          <a:lstStyle>
            <a:lvl1pPr>
              <a:defRPr sz="2500" b="1" baseline="0">
                <a:solidFill>
                  <a:schemeClr val="accent2"/>
                </a:solidFill>
              </a:defRPr>
            </a:lvl1pPr>
          </a:lstStyle>
          <a:p>
            <a:r>
              <a:rPr lang="en-GB" noProof="0"/>
              <a:t>Headline, Arial 25pt</a:t>
            </a:r>
          </a:p>
        </p:txBody>
      </p:sp>
      <p:pic>
        <p:nvPicPr>
          <p:cNvPr id="10" name="Bild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23703" y="4830492"/>
            <a:ext cx="430493" cy="143712"/>
          </a:xfrm>
          <a:prstGeom prst="rect">
            <a:avLst/>
          </a:prstGeom>
          <a:noFill/>
          <a:ln>
            <a:noFill/>
          </a:ln>
        </p:spPr>
      </p:pic>
      <p:sp>
        <p:nvSpPr>
          <p:cNvPr id="12" name="Foliennummernplatzhalter 6"/>
          <p:cNvSpPr>
            <a:spLocks noGrp="1"/>
          </p:cNvSpPr>
          <p:nvPr>
            <p:ph type="sldNum" sz="quarter" idx="11"/>
          </p:nvPr>
        </p:nvSpPr>
        <p:spPr>
          <a:xfrm>
            <a:off x="8532440" y="4806380"/>
            <a:ext cx="287710" cy="216024"/>
          </a:xfrm>
        </p:spPr>
        <p:txBody>
          <a:bodyPr/>
          <a:lstStyle>
            <a:lvl1pPr>
              <a:defRPr>
                <a:solidFill>
                  <a:schemeClr val="bg1"/>
                </a:solidFill>
              </a:defRPr>
            </a:lvl1pPr>
          </a:lstStyle>
          <a:p>
            <a:fld id="{F1143767-F74A-4D98-9A19-C8176FE10842}" type="slidenum">
              <a:rPr lang="en-GB" noProof="0" smtClean="0"/>
              <a:pPr/>
              <a:t>‹Nº›</a:t>
            </a:fld>
            <a:endParaRPr lang="en-GB" noProof="0"/>
          </a:p>
        </p:txBody>
      </p:sp>
    </p:spTree>
    <p:extLst>
      <p:ext uri="{BB962C8B-B14F-4D97-AF65-F5344CB8AC3E}">
        <p14:creationId xmlns:p14="http://schemas.microsoft.com/office/powerpoint/2010/main" val="831541593"/>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Cover page ">
    <p:bg>
      <p:bgPr>
        <a:gradFill>
          <a:gsLst>
            <a:gs pos="20000">
              <a:schemeClr val="accent2"/>
            </a:gs>
            <a:gs pos="100000">
              <a:schemeClr val="accent3"/>
            </a:gs>
          </a:gsLst>
          <a:lin ang="2700000" scaled="1"/>
        </a:gradFill>
        <a:effectLst/>
      </p:bgPr>
    </p:bg>
    <p:spTree>
      <p:nvGrpSpPr>
        <p:cNvPr id="1" name=""/>
        <p:cNvGrpSpPr/>
        <p:nvPr/>
      </p:nvGrpSpPr>
      <p:grpSpPr>
        <a:xfrm>
          <a:off x="0" y="0"/>
          <a:ext cx="0" cy="0"/>
          <a:chOff x="0" y="0"/>
          <a:chExt cx="0" cy="0"/>
        </a:xfrm>
      </p:grpSpPr>
      <p:pic>
        <p:nvPicPr>
          <p:cNvPr id="8" name="Bild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65966" y="2071368"/>
            <a:ext cx="3012069" cy="1005526"/>
          </a:xfrm>
          <a:prstGeom prst="rect">
            <a:avLst/>
          </a:prstGeom>
          <a:noFill/>
          <a:ln>
            <a:noFill/>
          </a:ln>
        </p:spPr>
      </p:pic>
    </p:spTree>
    <p:extLst>
      <p:ext uri="{BB962C8B-B14F-4D97-AF65-F5344CB8AC3E}">
        <p14:creationId xmlns:p14="http://schemas.microsoft.com/office/powerpoint/2010/main" val="2475597835"/>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Title of presentation white">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4150192" y="1349375"/>
            <a:ext cx="4669958" cy="1863548"/>
          </a:xfrm>
        </p:spPr>
        <p:txBody>
          <a:bodyPr bIns="0" anchor="t" anchorCtr="0"/>
          <a:lstStyle>
            <a:lvl1pPr>
              <a:lnSpc>
                <a:spcPct val="85000"/>
              </a:lnSpc>
              <a:defRPr sz="4800">
                <a:solidFill>
                  <a:schemeClr val="accent2"/>
                </a:solidFill>
              </a:defRPr>
            </a:lvl1pPr>
          </a:lstStyle>
          <a:p>
            <a:r>
              <a:rPr lang="en-GB" noProof="0"/>
              <a:t>Title</a:t>
            </a:r>
            <a:br>
              <a:rPr lang="en-GB" noProof="0"/>
            </a:br>
            <a:r>
              <a:rPr lang="en-GB" noProof="0"/>
              <a:t>Headline</a:t>
            </a:r>
          </a:p>
        </p:txBody>
      </p:sp>
      <p:pic>
        <p:nvPicPr>
          <p:cNvPr id="8" name="Bild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50193" y="229906"/>
            <a:ext cx="843615" cy="281626"/>
          </a:xfrm>
          <a:prstGeom prst="rect">
            <a:avLst/>
          </a:prstGeom>
          <a:noFill/>
          <a:ln>
            <a:noFill/>
          </a:ln>
        </p:spPr>
      </p:pic>
      <p:sp>
        <p:nvSpPr>
          <p:cNvPr id="6" name="Untertitel 2"/>
          <p:cNvSpPr>
            <a:spLocks noGrp="1"/>
          </p:cNvSpPr>
          <p:nvPr>
            <p:ph type="subTitle" idx="1" hasCustomPrompt="1"/>
          </p:nvPr>
        </p:nvSpPr>
        <p:spPr>
          <a:xfrm>
            <a:off x="4150192" y="3294211"/>
            <a:ext cx="4669957" cy="792088"/>
          </a:xfrm>
        </p:spPr>
        <p:txBody>
          <a:bodyPr tIns="18000"/>
          <a:lstStyle>
            <a:lvl1pPr marL="0" indent="0" algn="l">
              <a:spcAft>
                <a:spcPts val="0"/>
              </a:spcAft>
              <a:buNone/>
              <a:defRPr sz="2300" b="1">
                <a:solidFill>
                  <a:schemeClr val="accent4"/>
                </a:solidFill>
              </a:defRPr>
            </a:lvl1pPr>
            <a:lvl2pPr marL="0" indent="0" algn="l">
              <a:spcAft>
                <a:spcPts val="0"/>
              </a:spcAft>
              <a:buNone/>
              <a:defRPr sz="2300" b="1">
                <a:solidFill>
                  <a:schemeClr val="tx1"/>
                </a:solidFill>
              </a:defRPr>
            </a:lvl2pPr>
            <a:lvl3pPr marL="0" indent="0" algn="l">
              <a:spcAft>
                <a:spcPts val="0"/>
              </a:spcAft>
              <a:buNone/>
              <a:defRPr sz="2300" b="1">
                <a:solidFill>
                  <a:schemeClr val="tx1"/>
                </a:solidFill>
              </a:defRPr>
            </a:lvl3pPr>
            <a:lvl4pPr marL="0" indent="0" algn="l">
              <a:spcAft>
                <a:spcPts val="0"/>
              </a:spcAft>
              <a:buNone/>
              <a:defRPr sz="2300" b="1">
                <a:solidFill>
                  <a:schemeClr val="tx1"/>
                </a:solidFill>
              </a:defRPr>
            </a:lvl4pPr>
            <a:lvl5pPr marL="0" indent="0" algn="l">
              <a:spcAft>
                <a:spcPts val="0"/>
              </a:spcAft>
              <a:buNone/>
              <a:defRPr sz="2300" b="1">
                <a:solidFill>
                  <a:schemeClr val="tx1"/>
                </a:solidFill>
              </a:defRPr>
            </a:lvl5pPr>
            <a:lvl6pPr marL="0" indent="0" algn="l">
              <a:spcBef>
                <a:spcPts val="0"/>
              </a:spcBef>
              <a:buNone/>
              <a:defRPr sz="2300" b="1">
                <a:solidFill>
                  <a:schemeClr val="tx1"/>
                </a:solidFill>
              </a:defRPr>
            </a:lvl6pPr>
            <a:lvl7pPr marL="0" indent="0" algn="l">
              <a:spcBef>
                <a:spcPts val="0"/>
              </a:spcBef>
              <a:buNone/>
              <a:defRPr sz="2300" b="1">
                <a:solidFill>
                  <a:schemeClr val="tx1"/>
                </a:solidFill>
              </a:defRPr>
            </a:lvl7pPr>
            <a:lvl8pPr marL="0" indent="0" algn="l">
              <a:spcBef>
                <a:spcPts val="0"/>
              </a:spcBef>
              <a:buNone/>
              <a:defRPr sz="2300" b="1">
                <a:solidFill>
                  <a:schemeClr val="tx1"/>
                </a:solidFill>
              </a:defRPr>
            </a:lvl8pPr>
            <a:lvl9pPr marL="0" indent="0" algn="l">
              <a:spcBef>
                <a:spcPts val="0"/>
              </a:spcBef>
              <a:buNone/>
              <a:defRPr sz="2300" b="1">
                <a:solidFill>
                  <a:schemeClr val="tx1"/>
                </a:solidFill>
              </a:defRPr>
            </a:lvl9pPr>
          </a:lstStyle>
          <a:p>
            <a:pPr lvl="0"/>
            <a:r>
              <a:rPr lang="en-GB" noProof="0"/>
              <a:t>Subheadline</a:t>
            </a:r>
          </a:p>
        </p:txBody>
      </p:sp>
      <p:sp>
        <p:nvSpPr>
          <p:cNvPr id="7" name="Textplatzhalter 9"/>
          <p:cNvSpPr>
            <a:spLocks noGrp="1"/>
          </p:cNvSpPr>
          <p:nvPr>
            <p:ph type="body" sz="quarter" idx="10" hasCustomPrompt="1"/>
          </p:nvPr>
        </p:nvSpPr>
        <p:spPr>
          <a:xfrm>
            <a:off x="4150192" y="4158307"/>
            <a:ext cx="4669957" cy="575618"/>
          </a:xfrm>
        </p:spPr>
        <p:txBody>
          <a:bodyPr tIns="18000"/>
          <a:lstStyle>
            <a:lvl1pPr marL="0" indent="0">
              <a:spcAft>
                <a:spcPts val="0"/>
              </a:spcAft>
              <a:buNone/>
              <a:defRPr sz="1000">
                <a:solidFill>
                  <a:schemeClr val="accent4"/>
                </a:solidFill>
              </a:defRPr>
            </a:lvl1pPr>
          </a:lstStyle>
          <a:p>
            <a:pPr lvl="0"/>
            <a:r>
              <a:rPr lang="en-GB" noProof="0"/>
              <a:t>Date: </a:t>
            </a:r>
          </a:p>
          <a:p>
            <a:pPr lvl="0"/>
            <a:r>
              <a:rPr lang="en-GB" noProof="0"/>
              <a:t>Author:  </a:t>
            </a:r>
          </a:p>
        </p:txBody>
      </p:sp>
    </p:spTree>
    <p:extLst>
      <p:ext uri="{BB962C8B-B14F-4D97-AF65-F5344CB8AC3E}">
        <p14:creationId xmlns:p14="http://schemas.microsoft.com/office/powerpoint/2010/main" val="2395975919"/>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Title of presentation blue">
    <p:bg>
      <p:bgPr>
        <a:gradFill>
          <a:gsLst>
            <a:gs pos="20000">
              <a:schemeClr val="accent2"/>
            </a:gs>
            <a:gs pos="100000">
              <a:schemeClr val="accent3"/>
            </a:gs>
          </a:gsLst>
          <a:lin ang="2700000" scaled="1"/>
        </a:gradFill>
        <a:effectLst/>
      </p:bgPr>
    </p:bg>
    <p:spTree>
      <p:nvGrpSpPr>
        <p:cNvPr id="1" name=""/>
        <p:cNvGrpSpPr/>
        <p:nvPr/>
      </p:nvGrpSpPr>
      <p:grpSpPr>
        <a:xfrm>
          <a:off x="0" y="0"/>
          <a:ext cx="0" cy="0"/>
          <a:chOff x="0" y="0"/>
          <a:chExt cx="0" cy="0"/>
        </a:xfrm>
      </p:grpSpPr>
      <p:pic>
        <p:nvPicPr>
          <p:cNvPr id="7" name="Bild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50057" y="223755"/>
            <a:ext cx="843887" cy="281717"/>
          </a:xfrm>
          <a:prstGeom prst="rect">
            <a:avLst/>
          </a:prstGeom>
          <a:noFill/>
          <a:ln>
            <a:noFill/>
          </a:ln>
        </p:spPr>
      </p:pic>
      <p:sp>
        <p:nvSpPr>
          <p:cNvPr id="6" name="Titel 1"/>
          <p:cNvSpPr>
            <a:spLocks noGrp="1"/>
          </p:cNvSpPr>
          <p:nvPr>
            <p:ph type="ctrTitle" hasCustomPrompt="1"/>
          </p:nvPr>
        </p:nvSpPr>
        <p:spPr>
          <a:xfrm>
            <a:off x="4150057" y="1349375"/>
            <a:ext cx="4670092" cy="1873250"/>
          </a:xfrm>
        </p:spPr>
        <p:txBody>
          <a:bodyPr bIns="0" anchor="t" anchorCtr="0"/>
          <a:lstStyle>
            <a:lvl1pPr>
              <a:lnSpc>
                <a:spcPct val="85000"/>
              </a:lnSpc>
              <a:defRPr sz="4800">
                <a:solidFill>
                  <a:schemeClr val="bg1"/>
                </a:solidFill>
              </a:defRPr>
            </a:lvl1pPr>
          </a:lstStyle>
          <a:p>
            <a:r>
              <a:rPr lang="en-GB" noProof="0"/>
              <a:t>Title</a:t>
            </a:r>
            <a:br>
              <a:rPr lang="en-GB" noProof="0"/>
            </a:br>
            <a:r>
              <a:rPr lang="en-GB" noProof="0"/>
              <a:t>Headline</a:t>
            </a:r>
          </a:p>
        </p:txBody>
      </p:sp>
      <p:sp>
        <p:nvSpPr>
          <p:cNvPr id="9" name="Untertitel 2"/>
          <p:cNvSpPr>
            <a:spLocks noGrp="1"/>
          </p:cNvSpPr>
          <p:nvPr>
            <p:ph type="subTitle" idx="1" hasCustomPrompt="1"/>
          </p:nvPr>
        </p:nvSpPr>
        <p:spPr>
          <a:xfrm>
            <a:off x="4150056" y="3292442"/>
            <a:ext cx="4670093" cy="793857"/>
          </a:xfrm>
        </p:spPr>
        <p:txBody>
          <a:bodyPr tIns="18000"/>
          <a:lstStyle>
            <a:lvl1pPr marL="0" indent="0" algn="l">
              <a:spcAft>
                <a:spcPts val="0"/>
              </a:spcAft>
              <a:buNone/>
              <a:defRPr sz="2300" b="1">
                <a:solidFill>
                  <a:schemeClr val="bg1"/>
                </a:solidFill>
              </a:defRPr>
            </a:lvl1pPr>
            <a:lvl2pPr marL="0" indent="0" algn="l">
              <a:spcAft>
                <a:spcPts val="0"/>
              </a:spcAft>
              <a:buNone/>
              <a:defRPr sz="2300" b="1">
                <a:solidFill>
                  <a:schemeClr val="tx1"/>
                </a:solidFill>
              </a:defRPr>
            </a:lvl2pPr>
            <a:lvl3pPr marL="0" indent="0" algn="l">
              <a:spcAft>
                <a:spcPts val="0"/>
              </a:spcAft>
              <a:buNone/>
              <a:defRPr sz="2300" b="1">
                <a:solidFill>
                  <a:schemeClr val="tx1"/>
                </a:solidFill>
              </a:defRPr>
            </a:lvl3pPr>
            <a:lvl4pPr marL="0" indent="0" algn="l">
              <a:spcAft>
                <a:spcPts val="0"/>
              </a:spcAft>
              <a:buNone/>
              <a:defRPr sz="2300" b="1">
                <a:solidFill>
                  <a:schemeClr val="tx1"/>
                </a:solidFill>
              </a:defRPr>
            </a:lvl4pPr>
            <a:lvl5pPr marL="0" indent="0" algn="l">
              <a:spcAft>
                <a:spcPts val="0"/>
              </a:spcAft>
              <a:buNone/>
              <a:defRPr sz="2300" b="1">
                <a:solidFill>
                  <a:schemeClr val="tx1"/>
                </a:solidFill>
              </a:defRPr>
            </a:lvl5pPr>
            <a:lvl6pPr marL="0" indent="0" algn="l">
              <a:spcBef>
                <a:spcPts val="0"/>
              </a:spcBef>
              <a:buNone/>
              <a:defRPr sz="2300" b="1">
                <a:solidFill>
                  <a:schemeClr val="tx1"/>
                </a:solidFill>
              </a:defRPr>
            </a:lvl6pPr>
            <a:lvl7pPr marL="0" indent="0" algn="l">
              <a:spcBef>
                <a:spcPts val="0"/>
              </a:spcBef>
              <a:buNone/>
              <a:defRPr sz="2300" b="1">
                <a:solidFill>
                  <a:schemeClr val="tx1"/>
                </a:solidFill>
              </a:defRPr>
            </a:lvl7pPr>
            <a:lvl8pPr marL="0" indent="0" algn="l">
              <a:spcBef>
                <a:spcPts val="0"/>
              </a:spcBef>
              <a:buNone/>
              <a:defRPr sz="2300" b="1">
                <a:solidFill>
                  <a:schemeClr val="tx1"/>
                </a:solidFill>
              </a:defRPr>
            </a:lvl8pPr>
            <a:lvl9pPr marL="0" indent="0" algn="l">
              <a:spcBef>
                <a:spcPts val="0"/>
              </a:spcBef>
              <a:buNone/>
              <a:defRPr sz="2300" b="1">
                <a:solidFill>
                  <a:schemeClr val="tx1"/>
                </a:solidFill>
              </a:defRPr>
            </a:lvl9pPr>
          </a:lstStyle>
          <a:p>
            <a:pPr lvl="0"/>
            <a:r>
              <a:rPr lang="en-GB" noProof="0"/>
              <a:t>Subheadline</a:t>
            </a:r>
          </a:p>
        </p:txBody>
      </p:sp>
      <p:sp>
        <p:nvSpPr>
          <p:cNvPr id="10" name="Textplatzhalter 9"/>
          <p:cNvSpPr>
            <a:spLocks noGrp="1"/>
          </p:cNvSpPr>
          <p:nvPr>
            <p:ph type="body" sz="quarter" idx="10" hasCustomPrompt="1"/>
          </p:nvPr>
        </p:nvSpPr>
        <p:spPr>
          <a:xfrm>
            <a:off x="4150056" y="4158307"/>
            <a:ext cx="4670093" cy="575618"/>
          </a:xfrm>
        </p:spPr>
        <p:txBody>
          <a:bodyPr tIns="18000"/>
          <a:lstStyle>
            <a:lvl1pPr marL="0" indent="0">
              <a:spcAft>
                <a:spcPts val="0"/>
              </a:spcAft>
              <a:buNone/>
              <a:defRPr sz="1000">
                <a:solidFill>
                  <a:schemeClr val="bg1"/>
                </a:solidFill>
              </a:defRPr>
            </a:lvl1pPr>
          </a:lstStyle>
          <a:p>
            <a:pPr lvl="0"/>
            <a:r>
              <a:rPr lang="en-GB" noProof="0"/>
              <a:t>Date: </a:t>
            </a:r>
          </a:p>
          <a:p>
            <a:pPr lvl="0"/>
            <a:r>
              <a:rPr lang="en-GB" noProof="0"/>
              <a:t>Author:  </a:t>
            </a:r>
          </a:p>
        </p:txBody>
      </p:sp>
    </p:spTree>
    <p:extLst>
      <p:ext uri="{BB962C8B-B14F-4D97-AF65-F5344CB8AC3E}">
        <p14:creationId xmlns:p14="http://schemas.microsoft.com/office/powerpoint/2010/main" val="4267001934"/>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solidFill>
                  <a:schemeClr val="accent2"/>
                </a:solidFill>
              </a:defRPr>
            </a:lvl1pPr>
          </a:lstStyle>
          <a:p>
            <a:r>
              <a:rPr lang="en-GB" noProof="0"/>
              <a:t>Agenda</a:t>
            </a:r>
          </a:p>
        </p:txBody>
      </p:sp>
      <p:sp>
        <p:nvSpPr>
          <p:cNvPr id="6" name="Fußzeilenplatzhalter 5"/>
          <p:cNvSpPr>
            <a:spLocks noGrp="1"/>
          </p:cNvSpPr>
          <p:nvPr>
            <p:ph type="ftr" sz="quarter" idx="10"/>
          </p:nvPr>
        </p:nvSpPr>
        <p:spPr/>
        <p:txBody>
          <a:bodyPr/>
          <a:lstStyle/>
          <a:p>
            <a:r>
              <a:rPr lang="es-ES" noProof="0"/>
              <a:t>Hager, Presentación de empresa, 2017</a:t>
            </a:r>
            <a:endParaRPr lang="en-GB" noProof="0"/>
          </a:p>
        </p:txBody>
      </p:sp>
      <p:sp>
        <p:nvSpPr>
          <p:cNvPr id="7" name="Foliennummernplatzhalter 6"/>
          <p:cNvSpPr>
            <a:spLocks noGrp="1"/>
          </p:cNvSpPr>
          <p:nvPr>
            <p:ph type="sldNum" sz="quarter" idx="11"/>
          </p:nvPr>
        </p:nvSpPr>
        <p:spPr/>
        <p:txBody>
          <a:bodyPr/>
          <a:lstStyle/>
          <a:p>
            <a:fld id="{F1143767-F74A-4D98-9A19-C8176FE10842}" type="slidenum">
              <a:rPr lang="en-GB" noProof="0" smtClean="0"/>
              <a:pPr/>
              <a:t>‹Nº›</a:t>
            </a:fld>
            <a:endParaRPr lang="en-GB" noProof="0"/>
          </a:p>
        </p:txBody>
      </p:sp>
      <p:sp>
        <p:nvSpPr>
          <p:cNvPr id="5" name="Textplatzhalter 4"/>
          <p:cNvSpPr>
            <a:spLocks noGrp="1"/>
          </p:cNvSpPr>
          <p:nvPr>
            <p:ph type="body" sz="quarter" idx="12" hasCustomPrompt="1"/>
          </p:nvPr>
        </p:nvSpPr>
        <p:spPr>
          <a:xfrm>
            <a:off x="323850" y="1349375"/>
            <a:ext cx="8496300" cy="3384550"/>
          </a:xfrm>
        </p:spPr>
        <p:txBody>
          <a:bodyPr tIns="18000" numCol="2" spcCol="360000"/>
          <a:lstStyle>
            <a:lvl1pPr marL="0" indent="0">
              <a:lnSpc>
                <a:spcPct val="95000"/>
              </a:lnSpc>
              <a:spcAft>
                <a:spcPts val="800"/>
              </a:spcAft>
              <a:buClr>
                <a:schemeClr val="accent4"/>
              </a:buClr>
              <a:buFont typeface="+mj-lt"/>
              <a:buNone/>
              <a:tabLst>
                <a:tab pos="3409950" algn="r"/>
              </a:tabLst>
              <a:defRPr>
                <a:solidFill>
                  <a:schemeClr val="tx1"/>
                </a:solidFill>
              </a:defRPr>
            </a:lvl1pPr>
          </a:lstStyle>
          <a:p>
            <a:r>
              <a:rPr lang="en-GB" noProof="0"/>
              <a:t>Chapter</a:t>
            </a:r>
          </a:p>
        </p:txBody>
      </p:sp>
    </p:spTree>
    <p:extLst>
      <p:ext uri="{BB962C8B-B14F-4D97-AF65-F5344CB8AC3E}">
        <p14:creationId xmlns:p14="http://schemas.microsoft.com/office/powerpoint/2010/main" val="973874040"/>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Meeting agenda">
    <p:spTree>
      <p:nvGrpSpPr>
        <p:cNvPr id="1" name=""/>
        <p:cNvGrpSpPr/>
        <p:nvPr/>
      </p:nvGrpSpPr>
      <p:grpSpPr>
        <a:xfrm>
          <a:off x="0" y="0"/>
          <a:ext cx="0" cy="0"/>
          <a:chOff x="0" y="0"/>
          <a:chExt cx="0" cy="0"/>
        </a:xfrm>
      </p:grpSpPr>
      <p:pic>
        <p:nvPicPr>
          <p:cNvPr id="11" name="Picture 2" descr="\\BLKSFS01\Corpcomm\ZZ_New_structure\04_Brand_projects\- CD Project_2020\- CD Elementik\Logos\All logos updated CC including HL inputs\Hager\RGB\EMFs\Hager_Logo_500px_sRGB_white.emf"/>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23357" y="4831426"/>
            <a:ext cx="427654" cy="142310"/>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userDrawn="1"/>
        </p:nvSpPr>
        <p:spPr bwMode="auto">
          <a:xfrm>
            <a:off x="-1" y="-4762"/>
            <a:ext cx="4572001" cy="5157787"/>
          </a:xfrm>
          <a:prstGeom prst="rect">
            <a:avLst/>
          </a:prstGeom>
          <a:gradFill>
            <a:gsLst>
              <a:gs pos="20000">
                <a:schemeClr val="accent2"/>
              </a:gs>
              <a:gs pos="100000">
                <a:schemeClr val="accent3"/>
              </a:gs>
            </a:gsLst>
            <a:lin ang="2700000" scaled="1"/>
          </a:gradFill>
          <a:ln w="9525" cap="flat" cmpd="sng" algn="ctr">
            <a:noFill/>
            <a:prstDash val="solid"/>
            <a:round/>
            <a:headEnd type="none" w="med" len="med"/>
            <a:tailEnd type="none" w="med" len="med"/>
          </a:ln>
          <a:effectLst/>
        </p:spPr>
        <p:txBody>
          <a:bodyPr vert="horz" wrap="square" lIns="91440" tIns="46800" rIns="91440" bIns="45720" numCol="1" rtlCol="0" anchor="t" anchorCtr="0" compatLnSpc="1">
            <a:prstTxWarp prst="textNoShape">
              <a:avLst/>
            </a:prstTxWarp>
          </a:bodyPr>
          <a:lstStyle/>
          <a:p>
            <a:pPr marL="0" marR="0" indent="0" algn="l" defTabSz="801688" rtl="0" eaLnBrk="0" fontAlgn="base" latinLnBrk="0" hangingPunct="0">
              <a:lnSpc>
                <a:spcPct val="100000"/>
              </a:lnSpc>
              <a:spcBef>
                <a:spcPct val="0"/>
              </a:spcBef>
              <a:spcAft>
                <a:spcPct val="0"/>
              </a:spcAft>
              <a:buClrTx/>
              <a:buSzTx/>
              <a:buFontTx/>
              <a:buNone/>
              <a:tabLst/>
            </a:pPr>
            <a:endParaRPr kumimoji="0" lang="en-GB" sz="2000" b="0" i="0" u="none" strike="noStrike" cap="none" normalizeH="0" baseline="0" noProof="0">
              <a:ln>
                <a:noFill/>
              </a:ln>
              <a:solidFill>
                <a:srgbClr val="585759"/>
              </a:solidFill>
              <a:effectLst/>
              <a:latin typeface="Arial" charset="0"/>
              <a:ea typeface="ＭＳ Ｐゴシック" pitchFamily="1" charset="-128"/>
            </a:endParaRPr>
          </a:p>
        </p:txBody>
      </p:sp>
      <p:sp>
        <p:nvSpPr>
          <p:cNvPr id="13" name="Titre 2"/>
          <p:cNvSpPr>
            <a:spLocks noGrp="1"/>
          </p:cNvSpPr>
          <p:nvPr>
            <p:ph type="title" hasCustomPrompt="1"/>
          </p:nvPr>
        </p:nvSpPr>
        <p:spPr>
          <a:xfrm>
            <a:off x="319087" y="1343025"/>
            <a:ext cx="3825031" cy="3168650"/>
          </a:xfrm>
          <a:prstGeom prst="rect">
            <a:avLst/>
          </a:prstGeom>
        </p:spPr>
        <p:txBody>
          <a:bodyPr lIns="0" tIns="0" rIns="0" bIns="0"/>
          <a:lstStyle>
            <a:lvl1pPr marL="0" marR="0" indent="0" algn="l" defTabSz="914400" rtl="0" eaLnBrk="1" fontAlgn="auto" latinLnBrk="0" hangingPunct="1">
              <a:lnSpc>
                <a:spcPct val="85000"/>
              </a:lnSpc>
              <a:spcBef>
                <a:spcPct val="20000"/>
              </a:spcBef>
              <a:spcAft>
                <a:spcPts val="0"/>
              </a:spcAft>
              <a:buClr>
                <a:srgbClr val="00AAE1"/>
              </a:buClr>
              <a:buSzTx/>
              <a:buFont typeface="Wingdings" pitchFamily="2" charset="2"/>
              <a:buNone/>
              <a:tabLst/>
              <a:defRPr lang="fr-FR" sz="2000" b="1">
                <a:solidFill>
                  <a:schemeClr val="bg1"/>
                </a:solidFill>
                <a:latin typeface="+mn-lt"/>
                <a:ea typeface="+mn-ea"/>
                <a:cs typeface="+mn-cs"/>
              </a:defRPr>
            </a:lvl1pPr>
          </a:lstStyle>
          <a:p>
            <a:pPr lvl="0"/>
            <a:r>
              <a:rPr lang="en-GB" noProof="0"/>
              <a:t>Text, Level 1, Arial 16pt</a:t>
            </a:r>
          </a:p>
        </p:txBody>
      </p:sp>
      <p:sp>
        <p:nvSpPr>
          <p:cNvPr id="10" name="Textplatzhalter 4"/>
          <p:cNvSpPr>
            <a:spLocks noGrp="1"/>
          </p:cNvSpPr>
          <p:nvPr>
            <p:ph type="body" sz="quarter" idx="12" hasCustomPrompt="1"/>
          </p:nvPr>
        </p:nvSpPr>
        <p:spPr>
          <a:xfrm>
            <a:off x="4709666" y="225813"/>
            <a:ext cx="4104134" cy="4286571"/>
          </a:xfrm>
        </p:spPr>
        <p:txBody>
          <a:bodyPr/>
          <a:lstStyle>
            <a:lvl1pPr>
              <a:lnSpc>
                <a:spcPct val="150000"/>
              </a:lnSpc>
              <a:defRPr sz="1200" b="1" baseline="0"/>
            </a:lvl1pPr>
          </a:lstStyle>
          <a:p>
            <a:pPr lvl="0"/>
            <a:r>
              <a:rPr lang="en-GB" noProof="0" dirty="0"/>
              <a:t>01 Text		                                           00h00</a:t>
            </a:r>
          </a:p>
          <a:p>
            <a:pPr lvl="0"/>
            <a:r>
              <a:rPr lang="en-GB" noProof="0" dirty="0"/>
              <a:t>02 Text				00h00</a:t>
            </a:r>
          </a:p>
          <a:p>
            <a:pPr lvl="0"/>
            <a:r>
              <a:rPr lang="en-GB" noProof="0" dirty="0"/>
              <a:t>03 Text				00h00</a:t>
            </a:r>
          </a:p>
          <a:p>
            <a:pPr lvl="0"/>
            <a:r>
              <a:rPr lang="en-GB" noProof="0" dirty="0"/>
              <a:t>04 Text				00h00</a:t>
            </a:r>
          </a:p>
          <a:p>
            <a:pPr lvl="0"/>
            <a:r>
              <a:rPr lang="en-GB" noProof="0" dirty="0"/>
              <a:t>05 Text				00h00</a:t>
            </a:r>
          </a:p>
          <a:p>
            <a:pPr lvl="0"/>
            <a:r>
              <a:rPr lang="en-GB" noProof="0" dirty="0"/>
              <a:t>06 Text				00h00</a:t>
            </a:r>
          </a:p>
          <a:p>
            <a:pPr lvl="0"/>
            <a:r>
              <a:rPr lang="en-GB" noProof="0" dirty="0"/>
              <a:t>07 Text				00h00</a:t>
            </a:r>
          </a:p>
          <a:p>
            <a:pPr lvl="0"/>
            <a:r>
              <a:rPr lang="en-GB" noProof="0" dirty="0"/>
              <a:t>08 Text				00h00</a:t>
            </a:r>
          </a:p>
          <a:p>
            <a:pPr lvl="0"/>
            <a:r>
              <a:rPr lang="en-GB" noProof="0" dirty="0"/>
              <a:t>09 Text				00h00</a:t>
            </a:r>
          </a:p>
          <a:p>
            <a:pPr lvl="0"/>
            <a:r>
              <a:rPr lang="en-GB" noProof="0" dirty="0"/>
              <a:t>10 Text				00h00</a:t>
            </a:r>
          </a:p>
          <a:p>
            <a:pPr lvl="0"/>
            <a:endParaRPr lang="en-GB" noProof="0" dirty="0"/>
          </a:p>
          <a:p>
            <a:pPr lvl="0"/>
            <a:endParaRPr lang="en-GB" noProof="0" dirty="0"/>
          </a:p>
          <a:p>
            <a:pPr lvl="0"/>
            <a:endParaRPr lang="en-GB" noProof="0" dirty="0"/>
          </a:p>
        </p:txBody>
      </p:sp>
      <p:sp>
        <p:nvSpPr>
          <p:cNvPr id="9" name="Espace réservé du texte 4"/>
          <p:cNvSpPr>
            <a:spLocks noGrp="1"/>
          </p:cNvSpPr>
          <p:nvPr>
            <p:ph type="body" sz="quarter" idx="16" hasCustomPrompt="1"/>
          </p:nvPr>
        </p:nvSpPr>
        <p:spPr>
          <a:xfrm>
            <a:off x="323528" y="598860"/>
            <a:ext cx="3819847" cy="360000"/>
          </a:xfrm>
        </p:spPr>
        <p:txBody>
          <a:bodyPr/>
          <a:lstStyle>
            <a:lvl1pPr>
              <a:lnSpc>
                <a:spcPct val="91000"/>
              </a:lnSpc>
              <a:spcAft>
                <a:spcPts val="0"/>
              </a:spcAft>
              <a:defRPr sz="2500" b="1" baseline="0">
                <a:solidFill>
                  <a:schemeClr val="accent4"/>
                </a:solidFill>
              </a:defRPr>
            </a:lvl1pPr>
          </a:lstStyle>
          <a:p>
            <a:pPr lvl="0"/>
            <a:r>
              <a:rPr lang="en-GB" noProof="0"/>
              <a:t>Subheadline, Arial 25pt </a:t>
            </a:r>
          </a:p>
        </p:txBody>
      </p:sp>
      <p:sp>
        <p:nvSpPr>
          <p:cNvPr id="18" name="Espace réservé du texte 4"/>
          <p:cNvSpPr>
            <a:spLocks noGrp="1"/>
          </p:cNvSpPr>
          <p:nvPr>
            <p:ph type="body" sz="quarter" idx="17" hasCustomPrompt="1"/>
          </p:nvPr>
        </p:nvSpPr>
        <p:spPr>
          <a:xfrm>
            <a:off x="323284" y="227013"/>
            <a:ext cx="3820091" cy="360000"/>
          </a:xfrm>
        </p:spPr>
        <p:txBody>
          <a:bodyPr/>
          <a:lstStyle>
            <a:lvl1pPr>
              <a:lnSpc>
                <a:spcPct val="91000"/>
              </a:lnSpc>
              <a:spcAft>
                <a:spcPts val="0"/>
              </a:spcAft>
              <a:defRPr sz="2500" b="1" baseline="0">
                <a:solidFill>
                  <a:schemeClr val="bg1"/>
                </a:solidFill>
              </a:defRPr>
            </a:lvl1pPr>
          </a:lstStyle>
          <a:p>
            <a:pPr lvl="0"/>
            <a:r>
              <a:rPr lang="en-GB" noProof="0"/>
              <a:t>Meeting agenda</a:t>
            </a:r>
          </a:p>
        </p:txBody>
      </p:sp>
      <p:sp>
        <p:nvSpPr>
          <p:cNvPr id="14" name="Fußzeilenplatzhalter 5"/>
          <p:cNvSpPr>
            <a:spLocks noGrp="1"/>
          </p:cNvSpPr>
          <p:nvPr>
            <p:ph type="ftr" sz="quarter" idx="10"/>
          </p:nvPr>
        </p:nvSpPr>
        <p:spPr>
          <a:xfrm>
            <a:off x="4572000" y="4806380"/>
            <a:ext cx="3960440" cy="216023"/>
          </a:xfrm>
        </p:spPr>
        <p:txBody>
          <a:bodyPr/>
          <a:lstStyle/>
          <a:p>
            <a:r>
              <a:rPr lang="es-ES" noProof="0"/>
              <a:t>Hager, Presentación de empresa, 2017</a:t>
            </a:r>
            <a:endParaRPr lang="en-GB" noProof="0"/>
          </a:p>
        </p:txBody>
      </p:sp>
      <p:sp>
        <p:nvSpPr>
          <p:cNvPr id="15" name="Foliennummernplatzhalter 6"/>
          <p:cNvSpPr>
            <a:spLocks noGrp="1"/>
          </p:cNvSpPr>
          <p:nvPr>
            <p:ph type="sldNum" sz="quarter" idx="11"/>
          </p:nvPr>
        </p:nvSpPr>
        <p:spPr>
          <a:xfrm>
            <a:off x="8532440" y="4806380"/>
            <a:ext cx="287710" cy="216024"/>
          </a:xfrm>
        </p:spPr>
        <p:txBody>
          <a:bodyPr/>
          <a:lstStyle/>
          <a:p>
            <a:fld id="{F1143767-F74A-4D98-9A19-C8176FE10842}" type="slidenum">
              <a:rPr lang="en-GB" noProof="0" smtClean="0"/>
              <a:pPr/>
              <a:t>‹Nº›</a:t>
            </a:fld>
            <a:endParaRPr lang="en-GB" noProof="0"/>
          </a:p>
        </p:txBody>
      </p:sp>
      <p:sp>
        <p:nvSpPr>
          <p:cNvPr id="17" name="Connecteur droit 16"/>
          <p:cNvSpPr/>
          <p:nvPr userDrawn="1"/>
        </p:nvSpPr>
        <p:spPr>
          <a:xfrm>
            <a:off x="4712841" y="517379"/>
            <a:ext cx="4104134" cy="0"/>
          </a:xfrm>
          <a:prstGeom prst="line">
            <a:avLst/>
          </a:prstGeom>
          <a:ln w="6350">
            <a:solidFill>
              <a:schemeClr val="tx1"/>
            </a:solid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19" name="Connecteur droit 18"/>
          <p:cNvSpPr/>
          <p:nvPr userDrawn="1"/>
        </p:nvSpPr>
        <p:spPr>
          <a:xfrm>
            <a:off x="4716016" y="806175"/>
            <a:ext cx="4104134" cy="0"/>
          </a:xfrm>
          <a:prstGeom prst="line">
            <a:avLst/>
          </a:prstGeom>
          <a:ln w="6350">
            <a:solidFill>
              <a:schemeClr val="tx1"/>
            </a:solid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20" name="Connecteur droit 19"/>
          <p:cNvSpPr/>
          <p:nvPr userDrawn="1"/>
        </p:nvSpPr>
        <p:spPr>
          <a:xfrm>
            <a:off x="4716220" y="1069225"/>
            <a:ext cx="4104134" cy="0"/>
          </a:xfrm>
          <a:prstGeom prst="line">
            <a:avLst/>
          </a:prstGeom>
          <a:ln w="6350">
            <a:solidFill>
              <a:schemeClr val="tx1"/>
            </a:solid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21" name="Connecteur droit 20"/>
          <p:cNvSpPr/>
          <p:nvPr userDrawn="1"/>
        </p:nvSpPr>
        <p:spPr>
          <a:xfrm>
            <a:off x="4716205" y="1331172"/>
            <a:ext cx="4104134" cy="0"/>
          </a:xfrm>
          <a:prstGeom prst="line">
            <a:avLst/>
          </a:prstGeom>
          <a:ln w="6350">
            <a:solidFill>
              <a:schemeClr val="tx1"/>
            </a:solid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22" name="Connecteur droit 21"/>
          <p:cNvSpPr/>
          <p:nvPr userDrawn="1"/>
        </p:nvSpPr>
        <p:spPr>
          <a:xfrm>
            <a:off x="4714761" y="1613506"/>
            <a:ext cx="4104134" cy="0"/>
          </a:xfrm>
          <a:prstGeom prst="line">
            <a:avLst/>
          </a:prstGeom>
          <a:ln w="6350">
            <a:solidFill>
              <a:schemeClr val="tx1"/>
            </a:solid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23" name="Connecteur droit 22"/>
          <p:cNvSpPr/>
          <p:nvPr userDrawn="1"/>
        </p:nvSpPr>
        <p:spPr>
          <a:xfrm>
            <a:off x="4717126" y="1884870"/>
            <a:ext cx="4104134" cy="0"/>
          </a:xfrm>
          <a:prstGeom prst="line">
            <a:avLst/>
          </a:prstGeom>
          <a:ln w="6350">
            <a:solidFill>
              <a:schemeClr val="tx1"/>
            </a:solid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24" name="Connecteur droit 23"/>
          <p:cNvSpPr/>
          <p:nvPr userDrawn="1"/>
        </p:nvSpPr>
        <p:spPr>
          <a:xfrm>
            <a:off x="4717111" y="2158612"/>
            <a:ext cx="4104134" cy="0"/>
          </a:xfrm>
          <a:prstGeom prst="line">
            <a:avLst/>
          </a:prstGeom>
          <a:ln w="6350">
            <a:solidFill>
              <a:schemeClr val="tx1"/>
            </a:solid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25" name="Connecteur droit 24"/>
          <p:cNvSpPr/>
          <p:nvPr userDrawn="1"/>
        </p:nvSpPr>
        <p:spPr>
          <a:xfrm>
            <a:off x="4717094" y="2429974"/>
            <a:ext cx="4104134" cy="0"/>
          </a:xfrm>
          <a:prstGeom prst="line">
            <a:avLst/>
          </a:prstGeom>
          <a:ln w="6350">
            <a:solidFill>
              <a:schemeClr val="tx1"/>
            </a:solid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26" name="Connecteur droit 25"/>
          <p:cNvSpPr/>
          <p:nvPr userDrawn="1"/>
        </p:nvSpPr>
        <p:spPr>
          <a:xfrm>
            <a:off x="4717078" y="2712679"/>
            <a:ext cx="4104134" cy="0"/>
          </a:xfrm>
          <a:prstGeom prst="line">
            <a:avLst/>
          </a:prstGeom>
          <a:ln w="6350">
            <a:solidFill>
              <a:schemeClr val="tx1"/>
            </a:solid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27" name="Connecteur droit 26"/>
          <p:cNvSpPr/>
          <p:nvPr userDrawn="1"/>
        </p:nvSpPr>
        <p:spPr>
          <a:xfrm>
            <a:off x="4717063" y="2989868"/>
            <a:ext cx="4104134" cy="0"/>
          </a:xfrm>
          <a:prstGeom prst="line">
            <a:avLst/>
          </a:prstGeom>
          <a:ln w="6350">
            <a:solidFill>
              <a:schemeClr val="tx1"/>
            </a:solid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pic>
        <p:nvPicPr>
          <p:cNvPr id="28" name="Bild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23703" y="4830492"/>
            <a:ext cx="430493" cy="143712"/>
          </a:xfrm>
          <a:prstGeom prst="rect">
            <a:avLst/>
          </a:prstGeom>
          <a:noFill/>
          <a:ln>
            <a:noFill/>
          </a:ln>
        </p:spPr>
      </p:pic>
    </p:spTree>
    <p:extLst>
      <p:ext uri="{BB962C8B-B14F-4D97-AF65-F5344CB8AC3E}">
        <p14:creationId xmlns:p14="http://schemas.microsoft.com/office/powerpoint/2010/main" val="1468430738"/>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Planning">
    <p:spTree>
      <p:nvGrpSpPr>
        <p:cNvPr id="1" name=""/>
        <p:cNvGrpSpPr/>
        <p:nvPr/>
      </p:nvGrpSpPr>
      <p:grpSpPr>
        <a:xfrm>
          <a:off x="0" y="0"/>
          <a:ext cx="0" cy="0"/>
          <a:chOff x="0" y="0"/>
          <a:chExt cx="0" cy="0"/>
        </a:xfrm>
      </p:grpSpPr>
      <p:sp>
        <p:nvSpPr>
          <p:cNvPr id="6" name="Fußzeilenplatzhalter 5"/>
          <p:cNvSpPr>
            <a:spLocks noGrp="1"/>
          </p:cNvSpPr>
          <p:nvPr>
            <p:ph type="ftr" sz="quarter" idx="10"/>
          </p:nvPr>
        </p:nvSpPr>
        <p:spPr/>
        <p:txBody>
          <a:bodyPr/>
          <a:lstStyle/>
          <a:p>
            <a:r>
              <a:rPr lang="es-ES" noProof="0"/>
              <a:t>Hager, Presentación de empresa, 2017</a:t>
            </a:r>
            <a:endParaRPr lang="en-GB" noProof="0"/>
          </a:p>
        </p:txBody>
      </p:sp>
      <p:sp>
        <p:nvSpPr>
          <p:cNvPr id="7" name="Foliennummernplatzhalter 6"/>
          <p:cNvSpPr>
            <a:spLocks noGrp="1"/>
          </p:cNvSpPr>
          <p:nvPr>
            <p:ph type="sldNum" sz="quarter" idx="11"/>
          </p:nvPr>
        </p:nvSpPr>
        <p:spPr/>
        <p:txBody>
          <a:bodyPr/>
          <a:lstStyle/>
          <a:p>
            <a:fld id="{F1143767-F74A-4D98-9A19-C8176FE10842}" type="slidenum">
              <a:rPr lang="en-GB" noProof="0" smtClean="0"/>
              <a:pPr/>
              <a:t>‹Nº›</a:t>
            </a:fld>
            <a:endParaRPr lang="en-GB" noProof="0"/>
          </a:p>
        </p:txBody>
      </p:sp>
      <p:sp>
        <p:nvSpPr>
          <p:cNvPr id="5" name="Titel 1"/>
          <p:cNvSpPr>
            <a:spLocks noGrp="1"/>
          </p:cNvSpPr>
          <p:nvPr>
            <p:ph type="title" hasCustomPrompt="1"/>
          </p:nvPr>
        </p:nvSpPr>
        <p:spPr>
          <a:xfrm>
            <a:off x="323850" y="227521"/>
            <a:ext cx="5816600" cy="402394"/>
          </a:xfrm>
        </p:spPr>
        <p:txBody>
          <a:bodyPr/>
          <a:lstStyle>
            <a:lvl1pPr>
              <a:defRPr/>
            </a:lvl1pPr>
          </a:lstStyle>
          <a:p>
            <a:r>
              <a:rPr lang="en-GB" noProof="0"/>
              <a:t>Planning</a:t>
            </a:r>
          </a:p>
        </p:txBody>
      </p:sp>
      <p:sp>
        <p:nvSpPr>
          <p:cNvPr id="8" name="Espace réservé du texte 4"/>
          <p:cNvSpPr>
            <a:spLocks noGrp="1"/>
          </p:cNvSpPr>
          <p:nvPr>
            <p:ph type="body" sz="quarter" idx="12" hasCustomPrompt="1"/>
          </p:nvPr>
        </p:nvSpPr>
        <p:spPr>
          <a:xfrm>
            <a:off x="323849" y="598860"/>
            <a:ext cx="5817713" cy="360000"/>
          </a:xfrm>
        </p:spPr>
        <p:txBody>
          <a:bodyPr/>
          <a:lstStyle>
            <a:lvl1pPr>
              <a:lnSpc>
                <a:spcPct val="91000"/>
              </a:lnSpc>
              <a:spcAft>
                <a:spcPts val="0"/>
              </a:spcAft>
              <a:defRPr sz="2500" b="1" baseline="0">
                <a:solidFill>
                  <a:schemeClr val="accent4"/>
                </a:solidFill>
              </a:defRPr>
            </a:lvl1pPr>
          </a:lstStyle>
          <a:p>
            <a:pPr lvl="0"/>
            <a:r>
              <a:rPr lang="en-GB" noProof="0"/>
              <a:t>Subheadline, Arial 25pt </a:t>
            </a:r>
          </a:p>
        </p:txBody>
      </p:sp>
      <p:sp>
        <p:nvSpPr>
          <p:cNvPr id="9" name="Textplatzhalter 4"/>
          <p:cNvSpPr>
            <a:spLocks noGrp="1"/>
          </p:cNvSpPr>
          <p:nvPr>
            <p:ph type="body" sz="quarter" idx="13" hasCustomPrompt="1"/>
          </p:nvPr>
        </p:nvSpPr>
        <p:spPr>
          <a:xfrm>
            <a:off x="323851" y="1349375"/>
            <a:ext cx="8491537" cy="1368772"/>
          </a:xfrm>
        </p:spPr>
        <p:txBody>
          <a:bodyPr/>
          <a:lstStyle>
            <a:lvl1pPr>
              <a:defRPr>
                <a:solidFill>
                  <a:schemeClr val="bg1"/>
                </a:solidFill>
              </a:defRPr>
            </a:lvl1pPr>
            <a:lvl2pPr marL="180000">
              <a:defRPr/>
            </a:lvl2pPr>
          </a:lstStyle>
          <a:p>
            <a:pPr lvl="0"/>
            <a:r>
              <a:rPr lang="en-GB" noProof="0"/>
              <a:t>,</a:t>
            </a:r>
          </a:p>
        </p:txBody>
      </p:sp>
      <p:sp>
        <p:nvSpPr>
          <p:cNvPr id="19" name="Textplatzhalter 4"/>
          <p:cNvSpPr>
            <a:spLocks noGrp="1"/>
          </p:cNvSpPr>
          <p:nvPr>
            <p:ph type="body" sz="quarter" idx="14" hasCustomPrompt="1"/>
          </p:nvPr>
        </p:nvSpPr>
        <p:spPr>
          <a:xfrm>
            <a:off x="323528" y="3343019"/>
            <a:ext cx="8489732" cy="1389386"/>
          </a:xfrm>
        </p:spPr>
        <p:txBody>
          <a:bodyPr/>
          <a:lstStyle>
            <a:lvl1pPr>
              <a:defRPr>
                <a:solidFill>
                  <a:schemeClr val="bg1"/>
                </a:solidFill>
              </a:defRPr>
            </a:lvl1pPr>
            <a:lvl2pPr marL="180000">
              <a:defRPr/>
            </a:lvl2pPr>
          </a:lstStyle>
          <a:p>
            <a:pPr lvl="0"/>
            <a:r>
              <a:rPr lang="en-GB" noProof="0"/>
              <a:t>,</a:t>
            </a:r>
          </a:p>
        </p:txBody>
      </p:sp>
      <p:cxnSp>
        <p:nvCxnSpPr>
          <p:cNvPr id="48" name="Connecteur droit 47"/>
          <p:cNvCxnSpPr/>
          <p:nvPr userDrawn="1"/>
        </p:nvCxnSpPr>
        <p:spPr>
          <a:xfrm>
            <a:off x="321829" y="3031331"/>
            <a:ext cx="8316000" cy="1588"/>
          </a:xfrm>
          <a:prstGeom prst="line">
            <a:avLst/>
          </a:prstGeom>
          <a:ln w="9525" cap="flat" cmpd="sng" algn="ctr">
            <a:solidFill>
              <a:schemeClr val="accent1"/>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49" name="Connecteur droit 48"/>
          <p:cNvCxnSpPr/>
          <p:nvPr userDrawn="1"/>
        </p:nvCxnSpPr>
        <p:spPr>
          <a:xfrm>
            <a:off x="8641873" y="3031331"/>
            <a:ext cx="180000" cy="1588"/>
          </a:xfrm>
          <a:prstGeom prst="line">
            <a:avLst/>
          </a:prstGeom>
          <a:ln w="28575" cap="flat" cmpd="sng" algn="ctr">
            <a:solidFill>
              <a:schemeClr val="accent1"/>
            </a:solidFill>
            <a:prstDash val="solid"/>
            <a:round/>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50" name="Connecteur droit 49"/>
          <p:cNvCxnSpPr/>
          <p:nvPr userDrawn="1"/>
        </p:nvCxnSpPr>
        <p:spPr>
          <a:xfrm>
            <a:off x="380796" y="3031331"/>
            <a:ext cx="468000" cy="1588"/>
          </a:xfrm>
          <a:prstGeom prst="line">
            <a:avLst/>
          </a:prstGeom>
          <a:ln w="63500" cap="flat" cmpd="sng" algn="ctr">
            <a:solidFill>
              <a:schemeClr val="accent5"/>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51" name="Connecteur droit 50"/>
          <p:cNvCxnSpPr/>
          <p:nvPr userDrawn="1"/>
        </p:nvCxnSpPr>
        <p:spPr>
          <a:xfrm>
            <a:off x="1332628" y="3031331"/>
            <a:ext cx="468000" cy="1588"/>
          </a:xfrm>
          <a:prstGeom prst="line">
            <a:avLst/>
          </a:prstGeom>
          <a:ln w="63500" cap="flat" cmpd="sng" algn="ctr">
            <a:solidFill>
              <a:schemeClr val="accent5"/>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52" name="Connecteur droit 51"/>
          <p:cNvCxnSpPr/>
          <p:nvPr userDrawn="1"/>
        </p:nvCxnSpPr>
        <p:spPr>
          <a:xfrm>
            <a:off x="2285768" y="3031331"/>
            <a:ext cx="468000" cy="1588"/>
          </a:xfrm>
          <a:prstGeom prst="line">
            <a:avLst/>
          </a:prstGeom>
          <a:ln w="63500" cap="flat" cmpd="sng" algn="ctr">
            <a:solidFill>
              <a:schemeClr val="accent5"/>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53" name="Connecteur droit 52"/>
          <p:cNvCxnSpPr/>
          <p:nvPr userDrawn="1"/>
        </p:nvCxnSpPr>
        <p:spPr>
          <a:xfrm>
            <a:off x="3240540" y="3033518"/>
            <a:ext cx="468000" cy="1588"/>
          </a:xfrm>
          <a:prstGeom prst="line">
            <a:avLst/>
          </a:prstGeom>
          <a:ln w="63500" cap="flat" cmpd="sng" algn="ctr">
            <a:solidFill>
              <a:schemeClr val="accent5"/>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54" name="Connecteur droit 53"/>
          <p:cNvCxnSpPr/>
          <p:nvPr userDrawn="1"/>
        </p:nvCxnSpPr>
        <p:spPr>
          <a:xfrm>
            <a:off x="4191520" y="3033323"/>
            <a:ext cx="468000" cy="1588"/>
          </a:xfrm>
          <a:prstGeom prst="line">
            <a:avLst/>
          </a:prstGeom>
          <a:ln w="63500" cap="flat" cmpd="sng" algn="ctr">
            <a:solidFill>
              <a:schemeClr val="accent5"/>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55" name="Connecteur droit 54"/>
          <p:cNvCxnSpPr/>
          <p:nvPr userDrawn="1"/>
        </p:nvCxnSpPr>
        <p:spPr>
          <a:xfrm>
            <a:off x="5143713" y="3030747"/>
            <a:ext cx="468000" cy="1588"/>
          </a:xfrm>
          <a:prstGeom prst="line">
            <a:avLst/>
          </a:prstGeom>
          <a:ln w="63500" cap="flat" cmpd="sng" algn="ctr">
            <a:solidFill>
              <a:schemeClr val="accent5"/>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56" name="Connecteur droit 55"/>
          <p:cNvCxnSpPr/>
          <p:nvPr userDrawn="1"/>
        </p:nvCxnSpPr>
        <p:spPr>
          <a:xfrm>
            <a:off x="6095420" y="3031540"/>
            <a:ext cx="468000" cy="1588"/>
          </a:xfrm>
          <a:prstGeom prst="line">
            <a:avLst/>
          </a:prstGeom>
          <a:ln w="63500" cap="flat" cmpd="sng" algn="ctr">
            <a:solidFill>
              <a:schemeClr val="accent5"/>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57" name="Connecteur droit 56"/>
          <p:cNvCxnSpPr/>
          <p:nvPr userDrawn="1"/>
        </p:nvCxnSpPr>
        <p:spPr>
          <a:xfrm>
            <a:off x="7048030" y="3031541"/>
            <a:ext cx="468000" cy="1588"/>
          </a:xfrm>
          <a:prstGeom prst="line">
            <a:avLst/>
          </a:prstGeom>
          <a:ln w="63500" cap="flat" cmpd="sng" algn="ctr">
            <a:solidFill>
              <a:schemeClr val="accent5"/>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58" name="Connecteur droit 57"/>
          <p:cNvCxnSpPr/>
          <p:nvPr userDrawn="1"/>
        </p:nvCxnSpPr>
        <p:spPr>
          <a:xfrm>
            <a:off x="8000849" y="3031150"/>
            <a:ext cx="468000" cy="1588"/>
          </a:xfrm>
          <a:prstGeom prst="line">
            <a:avLst/>
          </a:prstGeom>
          <a:ln w="63500" cap="flat" cmpd="sng" algn="ctr">
            <a:solidFill>
              <a:schemeClr val="accent5"/>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59" name="Espace réservé du texte 4"/>
          <p:cNvSpPr>
            <a:spLocks noGrp="1"/>
          </p:cNvSpPr>
          <p:nvPr>
            <p:ph type="body" sz="quarter" idx="15" hasCustomPrompt="1"/>
          </p:nvPr>
        </p:nvSpPr>
        <p:spPr>
          <a:xfrm>
            <a:off x="398907" y="1779747"/>
            <a:ext cx="870414" cy="629960"/>
          </a:xfrm>
        </p:spPr>
        <p:txBody>
          <a:bodyPr/>
          <a:lstStyle>
            <a:lvl1pPr>
              <a:lnSpc>
                <a:spcPct val="91000"/>
              </a:lnSpc>
              <a:spcAft>
                <a:spcPts val="0"/>
              </a:spcAft>
              <a:defRPr sz="1000" b="0" baseline="0">
                <a:solidFill>
                  <a:schemeClr val="tx1"/>
                </a:solidFill>
              </a:defRPr>
            </a:lvl1pPr>
          </a:lstStyle>
          <a:p>
            <a:r>
              <a:rPr lang="en-GB" b="1" noProof="0"/>
              <a:t>Title</a:t>
            </a:r>
          </a:p>
          <a:p>
            <a:r>
              <a:rPr lang="en-GB" noProof="0"/>
              <a:t>Text</a:t>
            </a:r>
          </a:p>
          <a:p>
            <a:r>
              <a:rPr lang="en-GB" noProof="0"/>
              <a:t>Text</a:t>
            </a:r>
          </a:p>
        </p:txBody>
      </p:sp>
      <p:sp>
        <p:nvSpPr>
          <p:cNvPr id="60" name="Espace réservé du texte 4"/>
          <p:cNvSpPr>
            <a:spLocks noGrp="1"/>
          </p:cNvSpPr>
          <p:nvPr>
            <p:ph type="body" sz="quarter" idx="16" hasCustomPrompt="1"/>
          </p:nvPr>
        </p:nvSpPr>
        <p:spPr>
          <a:xfrm>
            <a:off x="1346901" y="1782043"/>
            <a:ext cx="870414" cy="629960"/>
          </a:xfrm>
        </p:spPr>
        <p:txBody>
          <a:bodyPr/>
          <a:lstStyle>
            <a:lvl1pPr>
              <a:lnSpc>
                <a:spcPct val="91000"/>
              </a:lnSpc>
              <a:spcAft>
                <a:spcPts val="0"/>
              </a:spcAft>
              <a:defRPr sz="1000" b="0" baseline="0">
                <a:solidFill>
                  <a:schemeClr val="tx1"/>
                </a:solidFill>
              </a:defRPr>
            </a:lvl1pPr>
          </a:lstStyle>
          <a:p>
            <a:r>
              <a:rPr lang="en-GB" b="1" noProof="0"/>
              <a:t>Title</a:t>
            </a:r>
          </a:p>
          <a:p>
            <a:r>
              <a:rPr lang="en-GB" noProof="0"/>
              <a:t>Text</a:t>
            </a:r>
          </a:p>
          <a:p>
            <a:r>
              <a:rPr lang="en-GB" noProof="0"/>
              <a:t>Text</a:t>
            </a:r>
          </a:p>
        </p:txBody>
      </p:sp>
      <p:sp>
        <p:nvSpPr>
          <p:cNvPr id="61" name="Espace réservé du texte 4"/>
          <p:cNvSpPr>
            <a:spLocks noGrp="1"/>
          </p:cNvSpPr>
          <p:nvPr>
            <p:ph type="body" sz="quarter" idx="17" hasCustomPrompt="1"/>
          </p:nvPr>
        </p:nvSpPr>
        <p:spPr>
          <a:xfrm>
            <a:off x="2297895" y="1782043"/>
            <a:ext cx="870414" cy="629960"/>
          </a:xfrm>
        </p:spPr>
        <p:txBody>
          <a:bodyPr/>
          <a:lstStyle>
            <a:lvl1pPr>
              <a:lnSpc>
                <a:spcPct val="91000"/>
              </a:lnSpc>
              <a:spcAft>
                <a:spcPts val="0"/>
              </a:spcAft>
              <a:defRPr sz="1000" b="0" baseline="0">
                <a:solidFill>
                  <a:schemeClr val="tx1"/>
                </a:solidFill>
              </a:defRPr>
            </a:lvl1pPr>
          </a:lstStyle>
          <a:p>
            <a:r>
              <a:rPr lang="en-GB" b="1" noProof="0"/>
              <a:t>Title</a:t>
            </a:r>
          </a:p>
          <a:p>
            <a:r>
              <a:rPr lang="en-GB" noProof="0"/>
              <a:t>Text</a:t>
            </a:r>
          </a:p>
          <a:p>
            <a:r>
              <a:rPr lang="en-GB" noProof="0"/>
              <a:t>Text</a:t>
            </a:r>
          </a:p>
        </p:txBody>
      </p:sp>
      <p:sp>
        <p:nvSpPr>
          <p:cNvPr id="62" name="Espace réservé du texte 4"/>
          <p:cNvSpPr>
            <a:spLocks noGrp="1"/>
          </p:cNvSpPr>
          <p:nvPr>
            <p:ph type="body" sz="quarter" idx="18" hasCustomPrompt="1"/>
          </p:nvPr>
        </p:nvSpPr>
        <p:spPr>
          <a:xfrm>
            <a:off x="3259772" y="1782043"/>
            <a:ext cx="870414" cy="629960"/>
          </a:xfrm>
        </p:spPr>
        <p:txBody>
          <a:bodyPr/>
          <a:lstStyle>
            <a:lvl1pPr>
              <a:lnSpc>
                <a:spcPct val="91000"/>
              </a:lnSpc>
              <a:spcAft>
                <a:spcPts val="0"/>
              </a:spcAft>
              <a:defRPr sz="1000" b="0" baseline="0">
                <a:solidFill>
                  <a:schemeClr val="tx1"/>
                </a:solidFill>
              </a:defRPr>
            </a:lvl1pPr>
          </a:lstStyle>
          <a:p>
            <a:r>
              <a:rPr lang="en-GB" b="1" noProof="0"/>
              <a:t>Title</a:t>
            </a:r>
          </a:p>
          <a:p>
            <a:r>
              <a:rPr lang="en-GB" noProof="0"/>
              <a:t>Text</a:t>
            </a:r>
          </a:p>
          <a:p>
            <a:r>
              <a:rPr lang="en-GB" noProof="0"/>
              <a:t>Text</a:t>
            </a:r>
          </a:p>
        </p:txBody>
      </p:sp>
      <p:sp>
        <p:nvSpPr>
          <p:cNvPr id="63" name="Espace réservé du texte 4"/>
          <p:cNvSpPr>
            <a:spLocks noGrp="1"/>
          </p:cNvSpPr>
          <p:nvPr>
            <p:ph type="body" sz="quarter" idx="19" hasCustomPrompt="1"/>
          </p:nvPr>
        </p:nvSpPr>
        <p:spPr>
          <a:xfrm>
            <a:off x="4202361" y="1782043"/>
            <a:ext cx="870414" cy="629960"/>
          </a:xfrm>
        </p:spPr>
        <p:txBody>
          <a:bodyPr/>
          <a:lstStyle>
            <a:lvl1pPr>
              <a:lnSpc>
                <a:spcPct val="91000"/>
              </a:lnSpc>
              <a:spcAft>
                <a:spcPts val="0"/>
              </a:spcAft>
              <a:defRPr sz="1000" b="0" baseline="0">
                <a:solidFill>
                  <a:schemeClr val="tx1"/>
                </a:solidFill>
              </a:defRPr>
            </a:lvl1pPr>
          </a:lstStyle>
          <a:p>
            <a:r>
              <a:rPr lang="en-GB" b="1" noProof="0"/>
              <a:t>Title</a:t>
            </a:r>
          </a:p>
          <a:p>
            <a:r>
              <a:rPr lang="en-GB" noProof="0"/>
              <a:t>Text</a:t>
            </a:r>
          </a:p>
          <a:p>
            <a:r>
              <a:rPr lang="en-GB" noProof="0"/>
              <a:t>Text</a:t>
            </a:r>
          </a:p>
        </p:txBody>
      </p:sp>
      <p:sp>
        <p:nvSpPr>
          <p:cNvPr id="64" name="Espace réservé du texte 4"/>
          <p:cNvSpPr>
            <a:spLocks noGrp="1"/>
          </p:cNvSpPr>
          <p:nvPr>
            <p:ph type="body" sz="quarter" idx="20" hasCustomPrompt="1"/>
          </p:nvPr>
        </p:nvSpPr>
        <p:spPr>
          <a:xfrm>
            <a:off x="5151602" y="1782043"/>
            <a:ext cx="870414" cy="629960"/>
          </a:xfrm>
        </p:spPr>
        <p:txBody>
          <a:bodyPr/>
          <a:lstStyle>
            <a:lvl1pPr>
              <a:lnSpc>
                <a:spcPct val="91000"/>
              </a:lnSpc>
              <a:spcAft>
                <a:spcPts val="0"/>
              </a:spcAft>
              <a:defRPr sz="1000" b="0" baseline="0">
                <a:solidFill>
                  <a:schemeClr val="tx1"/>
                </a:solidFill>
              </a:defRPr>
            </a:lvl1pPr>
          </a:lstStyle>
          <a:p>
            <a:r>
              <a:rPr lang="en-GB" b="1" noProof="0"/>
              <a:t>Title</a:t>
            </a:r>
          </a:p>
          <a:p>
            <a:r>
              <a:rPr lang="en-GB" noProof="0"/>
              <a:t>Text</a:t>
            </a:r>
          </a:p>
          <a:p>
            <a:r>
              <a:rPr lang="en-GB" noProof="0"/>
              <a:t>Text</a:t>
            </a:r>
          </a:p>
        </p:txBody>
      </p:sp>
      <p:sp>
        <p:nvSpPr>
          <p:cNvPr id="65" name="Espace réservé du texte 4"/>
          <p:cNvSpPr>
            <a:spLocks noGrp="1"/>
          </p:cNvSpPr>
          <p:nvPr>
            <p:ph type="body" sz="quarter" idx="21" hasCustomPrompt="1"/>
          </p:nvPr>
        </p:nvSpPr>
        <p:spPr>
          <a:xfrm>
            <a:off x="6112518" y="1782043"/>
            <a:ext cx="870414" cy="629960"/>
          </a:xfrm>
        </p:spPr>
        <p:txBody>
          <a:bodyPr/>
          <a:lstStyle>
            <a:lvl1pPr>
              <a:lnSpc>
                <a:spcPct val="91000"/>
              </a:lnSpc>
              <a:spcAft>
                <a:spcPts val="0"/>
              </a:spcAft>
              <a:defRPr sz="1000" b="0" baseline="0">
                <a:solidFill>
                  <a:schemeClr val="tx1"/>
                </a:solidFill>
              </a:defRPr>
            </a:lvl1pPr>
          </a:lstStyle>
          <a:p>
            <a:r>
              <a:rPr lang="en-GB" b="1" noProof="0"/>
              <a:t>Title</a:t>
            </a:r>
          </a:p>
          <a:p>
            <a:r>
              <a:rPr lang="en-GB" noProof="0"/>
              <a:t>Text</a:t>
            </a:r>
          </a:p>
          <a:p>
            <a:r>
              <a:rPr lang="en-GB" noProof="0"/>
              <a:t>Text</a:t>
            </a:r>
          </a:p>
        </p:txBody>
      </p:sp>
      <p:sp>
        <p:nvSpPr>
          <p:cNvPr id="66" name="Espace réservé du texte 4"/>
          <p:cNvSpPr>
            <a:spLocks noGrp="1"/>
          </p:cNvSpPr>
          <p:nvPr>
            <p:ph type="body" sz="quarter" idx="22" hasCustomPrompt="1"/>
          </p:nvPr>
        </p:nvSpPr>
        <p:spPr>
          <a:xfrm>
            <a:off x="8009579" y="1782043"/>
            <a:ext cx="801045" cy="629960"/>
          </a:xfrm>
        </p:spPr>
        <p:txBody>
          <a:bodyPr/>
          <a:lstStyle>
            <a:lvl1pPr>
              <a:lnSpc>
                <a:spcPct val="91000"/>
              </a:lnSpc>
              <a:spcAft>
                <a:spcPts val="0"/>
              </a:spcAft>
              <a:defRPr sz="1000" b="0" baseline="0">
                <a:solidFill>
                  <a:schemeClr val="tx1"/>
                </a:solidFill>
              </a:defRPr>
            </a:lvl1pPr>
          </a:lstStyle>
          <a:p>
            <a:r>
              <a:rPr lang="en-GB" b="1" noProof="0"/>
              <a:t>Title</a:t>
            </a:r>
          </a:p>
          <a:p>
            <a:r>
              <a:rPr lang="en-GB" noProof="0"/>
              <a:t>Text</a:t>
            </a:r>
          </a:p>
          <a:p>
            <a:r>
              <a:rPr lang="en-GB" noProof="0"/>
              <a:t>Text</a:t>
            </a:r>
          </a:p>
        </p:txBody>
      </p:sp>
      <p:sp>
        <p:nvSpPr>
          <p:cNvPr id="67" name="Espace réservé du texte 4"/>
          <p:cNvSpPr>
            <a:spLocks noGrp="1"/>
          </p:cNvSpPr>
          <p:nvPr>
            <p:ph type="body" sz="quarter" idx="23" hasCustomPrompt="1"/>
          </p:nvPr>
        </p:nvSpPr>
        <p:spPr>
          <a:xfrm>
            <a:off x="7043653" y="1782043"/>
            <a:ext cx="870414" cy="629960"/>
          </a:xfrm>
        </p:spPr>
        <p:txBody>
          <a:bodyPr/>
          <a:lstStyle>
            <a:lvl1pPr>
              <a:lnSpc>
                <a:spcPct val="91000"/>
              </a:lnSpc>
              <a:spcAft>
                <a:spcPts val="0"/>
              </a:spcAft>
              <a:defRPr sz="1000" b="0" baseline="0">
                <a:solidFill>
                  <a:schemeClr val="tx1"/>
                </a:solidFill>
              </a:defRPr>
            </a:lvl1pPr>
          </a:lstStyle>
          <a:p>
            <a:r>
              <a:rPr lang="en-GB" b="1" noProof="0"/>
              <a:t>Title</a:t>
            </a:r>
          </a:p>
          <a:p>
            <a:r>
              <a:rPr lang="en-GB" noProof="0"/>
              <a:t>Text</a:t>
            </a:r>
          </a:p>
          <a:p>
            <a:r>
              <a:rPr lang="en-GB" noProof="0"/>
              <a:t>Text</a:t>
            </a:r>
          </a:p>
        </p:txBody>
      </p:sp>
      <p:sp>
        <p:nvSpPr>
          <p:cNvPr id="68" name="Espace réservé du texte 4"/>
          <p:cNvSpPr>
            <a:spLocks noGrp="1"/>
          </p:cNvSpPr>
          <p:nvPr>
            <p:ph type="body" sz="quarter" idx="24" hasCustomPrompt="1"/>
          </p:nvPr>
        </p:nvSpPr>
        <p:spPr>
          <a:xfrm>
            <a:off x="392422" y="3603198"/>
            <a:ext cx="870414" cy="629960"/>
          </a:xfrm>
        </p:spPr>
        <p:txBody>
          <a:bodyPr/>
          <a:lstStyle>
            <a:lvl1pPr>
              <a:lnSpc>
                <a:spcPct val="91000"/>
              </a:lnSpc>
              <a:spcAft>
                <a:spcPts val="0"/>
              </a:spcAft>
              <a:defRPr sz="1000" b="0" baseline="0">
                <a:solidFill>
                  <a:schemeClr val="tx1"/>
                </a:solidFill>
              </a:defRPr>
            </a:lvl1pPr>
          </a:lstStyle>
          <a:p>
            <a:r>
              <a:rPr lang="en-GB" b="1" noProof="0"/>
              <a:t>Title</a:t>
            </a:r>
          </a:p>
          <a:p>
            <a:r>
              <a:rPr lang="en-GB" noProof="0"/>
              <a:t>Text</a:t>
            </a:r>
          </a:p>
          <a:p>
            <a:r>
              <a:rPr lang="en-GB" noProof="0"/>
              <a:t>Text</a:t>
            </a:r>
          </a:p>
        </p:txBody>
      </p:sp>
      <p:sp>
        <p:nvSpPr>
          <p:cNvPr id="69" name="Espace réservé du texte 4"/>
          <p:cNvSpPr>
            <a:spLocks noGrp="1"/>
          </p:cNvSpPr>
          <p:nvPr>
            <p:ph type="body" sz="quarter" idx="25" hasCustomPrompt="1"/>
          </p:nvPr>
        </p:nvSpPr>
        <p:spPr>
          <a:xfrm>
            <a:off x="1340416" y="3605494"/>
            <a:ext cx="870414" cy="629960"/>
          </a:xfrm>
        </p:spPr>
        <p:txBody>
          <a:bodyPr/>
          <a:lstStyle>
            <a:lvl1pPr>
              <a:lnSpc>
                <a:spcPct val="91000"/>
              </a:lnSpc>
              <a:spcAft>
                <a:spcPts val="0"/>
              </a:spcAft>
              <a:defRPr sz="1000" b="0" baseline="0">
                <a:solidFill>
                  <a:schemeClr val="tx1"/>
                </a:solidFill>
              </a:defRPr>
            </a:lvl1pPr>
          </a:lstStyle>
          <a:p>
            <a:r>
              <a:rPr lang="en-GB" b="1" noProof="0"/>
              <a:t>Title</a:t>
            </a:r>
          </a:p>
          <a:p>
            <a:r>
              <a:rPr lang="en-GB" noProof="0"/>
              <a:t>Text</a:t>
            </a:r>
          </a:p>
          <a:p>
            <a:r>
              <a:rPr lang="en-GB" noProof="0"/>
              <a:t>Text</a:t>
            </a:r>
          </a:p>
        </p:txBody>
      </p:sp>
      <p:sp>
        <p:nvSpPr>
          <p:cNvPr id="70" name="Espace réservé du texte 4"/>
          <p:cNvSpPr>
            <a:spLocks noGrp="1"/>
          </p:cNvSpPr>
          <p:nvPr>
            <p:ph type="body" sz="quarter" idx="26" hasCustomPrompt="1"/>
          </p:nvPr>
        </p:nvSpPr>
        <p:spPr>
          <a:xfrm>
            <a:off x="2291410" y="3605494"/>
            <a:ext cx="870414" cy="629960"/>
          </a:xfrm>
        </p:spPr>
        <p:txBody>
          <a:bodyPr/>
          <a:lstStyle>
            <a:lvl1pPr>
              <a:lnSpc>
                <a:spcPct val="91000"/>
              </a:lnSpc>
              <a:spcAft>
                <a:spcPts val="0"/>
              </a:spcAft>
              <a:defRPr sz="1000" b="0" baseline="0">
                <a:solidFill>
                  <a:schemeClr val="tx1"/>
                </a:solidFill>
              </a:defRPr>
            </a:lvl1pPr>
          </a:lstStyle>
          <a:p>
            <a:r>
              <a:rPr lang="en-GB" b="1" noProof="0"/>
              <a:t>Title</a:t>
            </a:r>
          </a:p>
          <a:p>
            <a:r>
              <a:rPr lang="en-GB" noProof="0"/>
              <a:t>Text</a:t>
            </a:r>
          </a:p>
          <a:p>
            <a:r>
              <a:rPr lang="en-GB" noProof="0"/>
              <a:t>Text</a:t>
            </a:r>
          </a:p>
        </p:txBody>
      </p:sp>
      <p:sp>
        <p:nvSpPr>
          <p:cNvPr id="71" name="Espace réservé du texte 4"/>
          <p:cNvSpPr>
            <a:spLocks noGrp="1"/>
          </p:cNvSpPr>
          <p:nvPr>
            <p:ph type="body" sz="quarter" idx="27" hasCustomPrompt="1"/>
          </p:nvPr>
        </p:nvSpPr>
        <p:spPr>
          <a:xfrm>
            <a:off x="3253287" y="3605494"/>
            <a:ext cx="870414" cy="629960"/>
          </a:xfrm>
        </p:spPr>
        <p:txBody>
          <a:bodyPr/>
          <a:lstStyle>
            <a:lvl1pPr>
              <a:lnSpc>
                <a:spcPct val="91000"/>
              </a:lnSpc>
              <a:spcAft>
                <a:spcPts val="0"/>
              </a:spcAft>
              <a:defRPr sz="1000" b="0" baseline="0">
                <a:solidFill>
                  <a:schemeClr val="tx1"/>
                </a:solidFill>
              </a:defRPr>
            </a:lvl1pPr>
          </a:lstStyle>
          <a:p>
            <a:r>
              <a:rPr lang="en-GB" b="1" noProof="0"/>
              <a:t>Title</a:t>
            </a:r>
          </a:p>
          <a:p>
            <a:r>
              <a:rPr lang="en-GB" noProof="0"/>
              <a:t>Text</a:t>
            </a:r>
          </a:p>
          <a:p>
            <a:r>
              <a:rPr lang="en-GB" noProof="0"/>
              <a:t>Text</a:t>
            </a:r>
          </a:p>
        </p:txBody>
      </p:sp>
      <p:sp>
        <p:nvSpPr>
          <p:cNvPr id="72" name="Espace réservé du texte 4"/>
          <p:cNvSpPr>
            <a:spLocks noGrp="1"/>
          </p:cNvSpPr>
          <p:nvPr>
            <p:ph type="body" sz="quarter" idx="28" hasCustomPrompt="1"/>
          </p:nvPr>
        </p:nvSpPr>
        <p:spPr>
          <a:xfrm>
            <a:off x="4195876" y="3605494"/>
            <a:ext cx="870414" cy="629960"/>
          </a:xfrm>
        </p:spPr>
        <p:txBody>
          <a:bodyPr/>
          <a:lstStyle>
            <a:lvl1pPr>
              <a:lnSpc>
                <a:spcPct val="91000"/>
              </a:lnSpc>
              <a:spcAft>
                <a:spcPts val="0"/>
              </a:spcAft>
              <a:defRPr sz="1000" b="0" baseline="0">
                <a:solidFill>
                  <a:schemeClr val="tx1"/>
                </a:solidFill>
              </a:defRPr>
            </a:lvl1pPr>
          </a:lstStyle>
          <a:p>
            <a:r>
              <a:rPr lang="en-GB" b="1" noProof="0"/>
              <a:t>Title</a:t>
            </a:r>
          </a:p>
          <a:p>
            <a:r>
              <a:rPr lang="en-GB" noProof="0"/>
              <a:t>Text</a:t>
            </a:r>
          </a:p>
          <a:p>
            <a:r>
              <a:rPr lang="en-GB" noProof="0"/>
              <a:t>Text</a:t>
            </a:r>
          </a:p>
        </p:txBody>
      </p:sp>
      <p:sp>
        <p:nvSpPr>
          <p:cNvPr id="73" name="Espace réservé du texte 4"/>
          <p:cNvSpPr>
            <a:spLocks noGrp="1"/>
          </p:cNvSpPr>
          <p:nvPr>
            <p:ph type="body" sz="quarter" idx="29" hasCustomPrompt="1"/>
          </p:nvPr>
        </p:nvSpPr>
        <p:spPr>
          <a:xfrm>
            <a:off x="5145117" y="3605494"/>
            <a:ext cx="870414" cy="629960"/>
          </a:xfrm>
        </p:spPr>
        <p:txBody>
          <a:bodyPr/>
          <a:lstStyle>
            <a:lvl1pPr>
              <a:lnSpc>
                <a:spcPct val="91000"/>
              </a:lnSpc>
              <a:spcAft>
                <a:spcPts val="0"/>
              </a:spcAft>
              <a:defRPr sz="1000" b="0" baseline="0">
                <a:solidFill>
                  <a:schemeClr val="tx1"/>
                </a:solidFill>
              </a:defRPr>
            </a:lvl1pPr>
          </a:lstStyle>
          <a:p>
            <a:r>
              <a:rPr lang="en-GB" b="1" noProof="0"/>
              <a:t>Title</a:t>
            </a:r>
          </a:p>
          <a:p>
            <a:r>
              <a:rPr lang="en-GB" noProof="0"/>
              <a:t>Text</a:t>
            </a:r>
          </a:p>
          <a:p>
            <a:r>
              <a:rPr lang="en-GB" noProof="0"/>
              <a:t>Text</a:t>
            </a:r>
          </a:p>
        </p:txBody>
      </p:sp>
      <p:sp>
        <p:nvSpPr>
          <p:cNvPr id="74" name="Espace réservé du texte 4"/>
          <p:cNvSpPr>
            <a:spLocks noGrp="1"/>
          </p:cNvSpPr>
          <p:nvPr>
            <p:ph type="body" sz="quarter" idx="30" hasCustomPrompt="1"/>
          </p:nvPr>
        </p:nvSpPr>
        <p:spPr>
          <a:xfrm>
            <a:off x="6106033" y="3605494"/>
            <a:ext cx="870414" cy="629960"/>
          </a:xfrm>
        </p:spPr>
        <p:txBody>
          <a:bodyPr/>
          <a:lstStyle>
            <a:lvl1pPr>
              <a:lnSpc>
                <a:spcPct val="91000"/>
              </a:lnSpc>
              <a:spcAft>
                <a:spcPts val="0"/>
              </a:spcAft>
              <a:defRPr sz="1000" b="0" baseline="0">
                <a:solidFill>
                  <a:schemeClr val="tx1"/>
                </a:solidFill>
              </a:defRPr>
            </a:lvl1pPr>
          </a:lstStyle>
          <a:p>
            <a:r>
              <a:rPr lang="en-GB" b="1" noProof="0"/>
              <a:t>Title</a:t>
            </a:r>
          </a:p>
          <a:p>
            <a:r>
              <a:rPr lang="en-GB" noProof="0"/>
              <a:t>Text</a:t>
            </a:r>
          </a:p>
          <a:p>
            <a:r>
              <a:rPr lang="en-GB" noProof="0"/>
              <a:t>Text</a:t>
            </a:r>
          </a:p>
        </p:txBody>
      </p:sp>
      <p:sp>
        <p:nvSpPr>
          <p:cNvPr id="75" name="Espace réservé du texte 4"/>
          <p:cNvSpPr>
            <a:spLocks noGrp="1"/>
          </p:cNvSpPr>
          <p:nvPr>
            <p:ph type="body" sz="quarter" idx="31" hasCustomPrompt="1"/>
          </p:nvPr>
        </p:nvSpPr>
        <p:spPr>
          <a:xfrm>
            <a:off x="8003095" y="3605494"/>
            <a:ext cx="807530" cy="629960"/>
          </a:xfrm>
        </p:spPr>
        <p:txBody>
          <a:bodyPr/>
          <a:lstStyle>
            <a:lvl1pPr>
              <a:lnSpc>
                <a:spcPct val="91000"/>
              </a:lnSpc>
              <a:spcAft>
                <a:spcPts val="0"/>
              </a:spcAft>
              <a:defRPr sz="1000" b="0" baseline="0">
                <a:solidFill>
                  <a:schemeClr val="tx1"/>
                </a:solidFill>
              </a:defRPr>
            </a:lvl1pPr>
          </a:lstStyle>
          <a:p>
            <a:r>
              <a:rPr lang="en-GB" b="1" noProof="0"/>
              <a:t>Title</a:t>
            </a:r>
          </a:p>
          <a:p>
            <a:r>
              <a:rPr lang="en-GB" noProof="0"/>
              <a:t>Text</a:t>
            </a:r>
          </a:p>
          <a:p>
            <a:r>
              <a:rPr lang="en-GB" noProof="0"/>
              <a:t>Text</a:t>
            </a:r>
          </a:p>
        </p:txBody>
      </p:sp>
      <p:sp>
        <p:nvSpPr>
          <p:cNvPr id="76" name="Espace réservé du texte 4"/>
          <p:cNvSpPr>
            <a:spLocks noGrp="1"/>
          </p:cNvSpPr>
          <p:nvPr>
            <p:ph type="body" sz="quarter" idx="32" hasCustomPrompt="1"/>
          </p:nvPr>
        </p:nvSpPr>
        <p:spPr>
          <a:xfrm>
            <a:off x="7037168" y="3605494"/>
            <a:ext cx="870414" cy="629960"/>
          </a:xfrm>
        </p:spPr>
        <p:txBody>
          <a:bodyPr/>
          <a:lstStyle>
            <a:lvl1pPr>
              <a:lnSpc>
                <a:spcPct val="91000"/>
              </a:lnSpc>
              <a:spcAft>
                <a:spcPts val="0"/>
              </a:spcAft>
              <a:defRPr sz="1000" b="0" baseline="0">
                <a:solidFill>
                  <a:schemeClr val="tx1"/>
                </a:solidFill>
              </a:defRPr>
            </a:lvl1pPr>
          </a:lstStyle>
          <a:p>
            <a:r>
              <a:rPr lang="en-GB" b="1" noProof="0"/>
              <a:t>Title</a:t>
            </a:r>
          </a:p>
          <a:p>
            <a:r>
              <a:rPr lang="en-GB" noProof="0"/>
              <a:t>Text</a:t>
            </a:r>
          </a:p>
          <a:p>
            <a:r>
              <a:rPr lang="en-GB" noProof="0"/>
              <a:t>Text</a:t>
            </a:r>
          </a:p>
        </p:txBody>
      </p:sp>
      <p:sp>
        <p:nvSpPr>
          <p:cNvPr id="78" name="Espace réservé du texte 4"/>
          <p:cNvSpPr>
            <a:spLocks noGrp="1"/>
          </p:cNvSpPr>
          <p:nvPr>
            <p:ph type="body" sz="quarter" idx="33" hasCustomPrompt="1"/>
          </p:nvPr>
        </p:nvSpPr>
        <p:spPr>
          <a:xfrm>
            <a:off x="381083" y="2751481"/>
            <a:ext cx="873920" cy="288032"/>
          </a:xfrm>
        </p:spPr>
        <p:txBody>
          <a:bodyPr/>
          <a:lstStyle>
            <a:lvl1pPr marL="0" marR="0" indent="0" algn="l" defTabSz="914400" rtl="0" eaLnBrk="1" fontAlgn="auto" latinLnBrk="0" hangingPunct="1">
              <a:lnSpc>
                <a:spcPct val="91000"/>
              </a:lnSpc>
              <a:spcBef>
                <a:spcPts val="0"/>
              </a:spcBef>
              <a:spcAft>
                <a:spcPts val="0"/>
              </a:spcAft>
              <a:buClrTx/>
              <a:buSzTx/>
              <a:buFont typeface="Wingdings" panose="05000000000000000000" pitchFamily="2" charset="2"/>
              <a:buNone/>
              <a:tabLst/>
              <a:defRPr kumimoji="0" lang="fr-FR" sz="1200" b="1" i="0" u="none" strike="noStrike" kern="1200" cap="none" spc="0" normalizeH="0" baseline="0" smtClean="0">
                <a:ln>
                  <a:noFill/>
                </a:ln>
                <a:solidFill>
                  <a:schemeClr val="accent2"/>
                </a:solidFill>
                <a:effectLst/>
                <a:uLnTx/>
                <a:uFillTx/>
              </a:defRPr>
            </a:lvl1pPr>
          </a:lstStyle>
          <a:p>
            <a:r>
              <a:rPr lang="en-GB" sz="1200" b="1" noProof="0">
                <a:solidFill>
                  <a:schemeClr val="accent2"/>
                </a:solidFill>
              </a:rPr>
              <a:t>01 June</a:t>
            </a:r>
            <a:endParaRPr kumimoji="0" lang="en-GB" sz="1200" b="1" i="0" u="none" strike="noStrike" kern="1200" cap="none" spc="0" normalizeH="0" baseline="0" noProof="0">
              <a:ln>
                <a:noFill/>
              </a:ln>
              <a:solidFill>
                <a:schemeClr val="accent2"/>
              </a:solidFill>
              <a:effectLst/>
              <a:uLnTx/>
              <a:uFillTx/>
              <a:latin typeface="+mj-lt"/>
              <a:ea typeface="+mj-ea"/>
              <a:cs typeface="+mj-cs"/>
            </a:endParaRPr>
          </a:p>
          <a:p>
            <a:endParaRPr kumimoji="0" lang="en-GB" sz="1200" b="1" i="0" u="none" strike="noStrike" kern="1200" cap="none" spc="0" normalizeH="0" baseline="0" noProof="0">
              <a:ln>
                <a:noFill/>
              </a:ln>
              <a:solidFill>
                <a:schemeClr val="accent2"/>
              </a:solidFill>
              <a:effectLst/>
              <a:uLnTx/>
              <a:uFillTx/>
              <a:latin typeface="+mj-lt"/>
              <a:ea typeface="+mj-ea"/>
              <a:cs typeface="+mj-cs"/>
            </a:endParaRPr>
          </a:p>
        </p:txBody>
      </p:sp>
      <p:sp>
        <p:nvSpPr>
          <p:cNvPr id="79" name="Espace réservé du texte 4"/>
          <p:cNvSpPr>
            <a:spLocks noGrp="1"/>
          </p:cNvSpPr>
          <p:nvPr>
            <p:ph type="body" sz="quarter" idx="34" hasCustomPrompt="1"/>
          </p:nvPr>
        </p:nvSpPr>
        <p:spPr>
          <a:xfrm>
            <a:off x="1335288" y="2751497"/>
            <a:ext cx="873920" cy="288032"/>
          </a:xfrm>
        </p:spPr>
        <p:txBody>
          <a:bodyPr/>
          <a:lstStyle>
            <a:lvl1pPr marL="0" marR="0" indent="0" algn="l" defTabSz="914400" rtl="0" eaLnBrk="1" fontAlgn="auto" latinLnBrk="0" hangingPunct="1">
              <a:lnSpc>
                <a:spcPct val="91000"/>
              </a:lnSpc>
              <a:spcBef>
                <a:spcPts val="0"/>
              </a:spcBef>
              <a:spcAft>
                <a:spcPts val="0"/>
              </a:spcAft>
              <a:buClrTx/>
              <a:buSzTx/>
              <a:buFont typeface="Wingdings" panose="05000000000000000000" pitchFamily="2" charset="2"/>
              <a:buNone/>
              <a:tabLst/>
              <a:defRPr kumimoji="0" lang="fr-FR" sz="1200" b="1" i="0" u="none" strike="noStrike" kern="1200" cap="none" spc="0" normalizeH="0" baseline="0" smtClean="0">
                <a:ln>
                  <a:noFill/>
                </a:ln>
                <a:solidFill>
                  <a:schemeClr val="accent2"/>
                </a:solidFill>
                <a:effectLst/>
                <a:uLnTx/>
                <a:uFillTx/>
              </a:defRPr>
            </a:lvl1pPr>
          </a:lstStyle>
          <a:p>
            <a:r>
              <a:rPr lang="en-GB" sz="1200" b="1" noProof="0">
                <a:solidFill>
                  <a:schemeClr val="accent2"/>
                </a:solidFill>
              </a:rPr>
              <a:t>01 June</a:t>
            </a:r>
            <a:endParaRPr kumimoji="0" lang="en-GB" sz="1200" b="1" i="0" u="none" strike="noStrike" kern="1200" cap="none" spc="0" normalizeH="0" baseline="0" noProof="0">
              <a:ln>
                <a:noFill/>
              </a:ln>
              <a:solidFill>
                <a:schemeClr val="accent2"/>
              </a:solidFill>
              <a:effectLst/>
              <a:uLnTx/>
              <a:uFillTx/>
              <a:latin typeface="+mj-lt"/>
              <a:ea typeface="+mj-ea"/>
              <a:cs typeface="+mj-cs"/>
            </a:endParaRPr>
          </a:p>
          <a:p>
            <a:endParaRPr kumimoji="0" lang="en-GB" sz="1200" b="1" i="0" u="none" strike="noStrike" kern="1200" cap="none" spc="0" normalizeH="0" baseline="0" noProof="0">
              <a:ln>
                <a:noFill/>
              </a:ln>
              <a:solidFill>
                <a:schemeClr val="accent2"/>
              </a:solidFill>
              <a:effectLst/>
              <a:uLnTx/>
              <a:uFillTx/>
              <a:latin typeface="+mj-lt"/>
              <a:ea typeface="+mj-ea"/>
              <a:cs typeface="+mj-cs"/>
            </a:endParaRPr>
          </a:p>
        </p:txBody>
      </p:sp>
      <p:sp>
        <p:nvSpPr>
          <p:cNvPr id="80" name="Espace réservé du texte 4"/>
          <p:cNvSpPr>
            <a:spLocks noGrp="1"/>
          </p:cNvSpPr>
          <p:nvPr>
            <p:ph type="body" sz="quarter" idx="35" hasCustomPrompt="1"/>
          </p:nvPr>
        </p:nvSpPr>
        <p:spPr>
          <a:xfrm>
            <a:off x="2288059" y="2751481"/>
            <a:ext cx="873920" cy="288032"/>
          </a:xfrm>
        </p:spPr>
        <p:txBody>
          <a:bodyPr/>
          <a:lstStyle>
            <a:lvl1pPr marL="0" marR="0" indent="0" algn="l" defTabSz="914400" rtl="0" eaLnBrk="1" fontAlgn="auto" latinLnBrk="0" hangingPunct="1">
              <a:lnSpc>
                <a:spcPct val="91000"/>
              </a:lnSpc>
              <a:spcBef>
                <a:spcPts val="0"/>
              </a:spcBef>
              <a:spcAft>
                <a:spcPts val="0"/>
              </a:spcAft>
              <a:buClrTx/>
              <a:buSzTx/>
              <a:buFont typeface="Wingdings" panose="05000000000000000000" pitchFamily="2" charset="2"/>
              <a:buNone/>
              <a:tabLst/>
              <a:defRPr kumimoji="0" lang="fr-FR" sz="1200" b="1" i="0" u="none" strike="noStrike" kern="1200" cap="none" spc="0" normalizeH="0" baseline="0" smtClean="0">
                <a:ln>
                  <a:noFill/>
                </a:ln>
                <a:solidFill>
                  <a:schemeClr val="accent2"/>
                </a:solidFill>
                <a:effectLst/>
                <a:uLnTx/>
                <a:uFillTx/>
              </a:defRPr>
            </a:lvl1pPr>
          </a:lstStyle>
          <a:p>
            <a:r>
              <a:rPr lang="en-GB" sz="1200" b="1" noProof="0">
                <a:solidFill>
                  <a:schemeClr val="accent2"/>
                </a:solidFill>
              </a:rPr>
              <a:t>01 June</a:t>
            </a:r>
            <a:endParaRPr kumimoji="0" lang="en-GB" sz="1200" b="1" i="0" u="none" strike="noStrike" kern="1200" cap="none" spc="0" normalizeH="0" baseline="0" noProof="0">
              <a:ln>
                <a:noFill/>
              </a:ln>
              <a:solidFill>
                <a:schemeClr val="accent2"/>
              </a:solidFill>
              <a:effectLst/>
              <a:uLnTx/>
              <a:uFillTx/>
              <a:latin typeface="+mj-lt"/>
              <a:ea typeface="+mj-ea"/>
              <a:cs typeface="+mj-cs"/>
            </a:endParaRPr>
          </a:p>
          <a:p>
            <a:endParaRPr kumimoji="0" lang="en-GB" sz="1200" b="1" i="0" u="none" strike="noStrike" kern="1200" cap="none" spc="0" normalizeH="0" baseline="0" noProof="0">
              <a:ln>
                <a:noFill/>
              </a:ln>
              <a:solidFill>
                <a:schemeClr val="accent2"/>
              </a:solidFill>
              <a:effectLst/>
              <a:uLnTx/>
              <a:uFillTx/>
              <a:latin typeface="+mj-lt"/>
              <a:ea typeface="+mj-ea"/>
              <a:cs typeface="+mj-cs"/>
            </a:endParaRPr>
          </a:p>
        </p:txBody>
      </p:sp>
      <p:sp>
        <p:nvSpPr>
          <p:cNvPr id="81" name="Espace réservé du texte 4"/>
          <p:cNvSpPr>
            <a:spLocks noGrp="1"/>
          </p:cNvSpPr>
          <p:nvPr>
            <p:ph type="body" sz="quarter" idx="36" hasCustomPrompt="1"/>
          </p:nvPr>
        </p:nvSpPr>
        <p:spPr>
          <a:xfrm>
            <a:off x="3243211" y="2753862"/>
            <a:ext cx="873920" cy="288032"/>
          </a:xfrm>
        </p:spPr>
        <p:txBody>
          <a:bodyPr/>
          <a:lstStyle>
            <a:lvl1pPr marL="0" marR="0" indent="0" algn="l" defTabSz="914400" rtl="0" eaLnBrk="1" fontAlgn="auto" latinLnBrk="0" hangingPunct="1">
              <a:lnSpc>
                <a:spcPct val="91000"/>
              </a:lnSpc>
              <a:spcBef>
                <a:spcPts val="0"/>
              </a:spcBef>
              <a:spcAft>
                <a:spcPts val="0"/>
              </a:spcAft>
              <a:buClrTx/>
              <a:buSzTx/>
              <a:buFont typeface="Wingdings" panose="05000000000000000000" pitchFamily="2" charset="2"/>
              <a:buNone/>
              <a:tabLst/>
              <a:defRPr kumimoji="0" lang="fr-FR" sz="1200" b="1" i="0" u="none" strike="noStrike" kern="1200" cap="none" spc="0" normalizeH="0" baseline="0" smtClean="0">
                <a:ln>
                  <a:noFill/>
                </a:ln>
                <a:solidFill>
                  <a:schemeClr val="accent2"/>
                </a:solidFill>
                <a:effectLst/>
                <a:uLnTx/>
                <a:uFillTx/>
              </a:defRPr>
            </a:lvl1pPr>
          </a:lstStyle>
          <a:p>
            <a:r>
              <a:rPr lang="en-GB" sz="1200" b="1" noProof="0">
                <a:solidFill>
                  <a:schemeClr val="accent2"/>
                </a:solidFill>
              </a:rPr>
              <a:t>01 June</a:t>
            </a:r>
            <a:endParaRPr kumimoji="0" lang="en-GB" sz="1200" b="1" i="0" u="none" strike="noStrike" kern="1200" cap="none" spc="0" normalizeH="0" baseline="0" noProof="0">
              <a:ln>
                <a:noFill/>
              </a:ln>
              <a:solidFill>
                <a:schemeClr val="accent2"/>
              </a:solidFill>
              <a:effectLst/>
              <a:uLnTx/>
              <a:uFillTx/>
              <a:latin typeface="+mj-lt"/>
              <a:ea typeface="+mj-ea"/>
              <a:cs typeface="+mj-cs"/>
            </a:endParaRPr>
          </a:p>
          <a:p>
            <a:endParaRPr kumimoji="0" lang="en-GB" sz="1200" b="1" i="0" u="none" strike="noStrike" kern="1200" cap="none" spc="0" normalizeH="0" baseline="0" noProof="0">
              <a:ln>
                <a:noFill/>
              </a:ln>
              <a:solidFill>
                <a:schemeClr val="accent2"/>
              </a:solidFill>
              <a:effectLst/>
              <a:uLnTx/>
              <a:uFillTx/>
              <a:latin typeface="+mj-lt"/>
              <a:ea typeface="+mj-ea"/>
              <a:cs typeface="+mj-cs"/>
            </a:endParaRPr>
          </a:p>
        </p:txBody>
      </p:sp>
      <p:sp>
        <p:nvSpPr>
          <p:cNvPr id="82" name="Espace réservé du texte 4"/>
          <p:cNvSpPr>
            <a:spLocks noGrp="1"/>
          </p:cNvSpPr>
          <p:nvPr>
            <p:ph type="body" sz="quarter" idx="37" hasCustomPrompt="1"/>
          </p:nvPr>
        </p:nvSpPr>
        <p:spPr>
          <a:xfrm>
            <a:off x="4193323" y="2753862"/>
            <a:ext cx="873920" cy="288032"/>
          </a:xfrm>
        </p:spPr>
        <p:txBody>
          <a:bodyPr/>
          <a:lstStyle>
            <a:lvl1pPr marL="0" marR="0" indent="0" algn="l" defTabSz="914400" rtl="0" eaLnBrk="1" fontAlgn="auto" latinLnBrk="0" hangingPunct="1">
              <a:lnSpc>
                <a:spcPct val="91000"/>
              </a:lnSpc>
              <a:spcBef>
                <a:spcPts val="0"/>
              </a:spcBef>
              <a:spcAft>
                <a:spcPts val="0"/>
              </a:spcAft>
              <a:buClrTx/>
              <a:buSzTx/>
              <a:buFont typeface="Wingdings" panose="05000000000000000000" pitchFamily="2" charset="2"/>
              <a:buNone/>
              <a:tabLst/>
              <a:defRPr kumimoji="0" lang="fr-FR" sz="1200" b="1" i="0" u="none" strike="noStrike" kern="1200" cap="none" spc="0" normalizeH="0" baseline="0" smtClean="0">
                <a:ln>
                  <a:noFill/>
                </a:ln>
                <a:solidFill>
                  <a:schemeClr val="accent2"/>
                </a:solidFill>
                <a:effectLst/>
                <a:uLnTx/>
                <a:uFillTx/>
              </a:defRPr>
            </a:lvl1pPr>
          </a:lstStyle>
          <a:p>
            <a:r>
              <a:rPr lang="en-GB" sz="1200" b="1" noProof="0">
                <a:solidFill>
                  <a:schemeClr val="accent2"/>
                </a:solidFill>
              </a:rPr>
              <a:t>01 June</a:t>
            </a:r>
            <a:endParaRPr kumimoji="0" lang="en-GB" sz="1200" b="1" i="0" u="none" strike="noStrike" kern="1200" cap="none" spc="0" normalizeH="0" baseline="0" noProof="0">
              <a:ln>
                <a:noFill/>
              </a:ln>
              <a:solidFill>
                <a:schemeClr val="accent2"/>
              </a:solidFill>
              <a:effectLst/>
              <a:uLnTx/>
              <a:uFillTx/>
              <a:latin typeface="+mj-lt"/>
              <a:ea typeface="+mj-ea"/>
              <a:cs typeface="+mj-cs"/>
            </a:endParaRPr>
          </a:p>
          <a:p>
            <a:endParaRPr kumimoji="0" lang="en-GB" sz="1200" b="1" i="0" u="none" strike="noStrike" kern="1200" cap="none" spc="0" normalizeH="0" baseline="0" noProof="0">
              <a:ln>
                <a:noFill/>
              </a:ln>
              <a:solidFill>
                <a:schemeClr val="accent2"/>
              </a:solidFill>
              <a:effectLst/>
              <a:uLnTx/>
              <a:uFillTx/>
              <a:latin typeface="+mj-lt"/>
              <a:ea typeface="+mj-ea"/>
              <a:cs typeface="+mj-cs"/>
            </a:endParaRPr>
          </a:p>
        </p:txBody>
      </p:sp>
      <p:sp>
        <p:nvSpPr>
          <p:cNvPr id="83" name="Espace réservé du texte 4"/>
          <p:cNvSpPr>
            <a:spLocks noGrp="1"/>
          </p:cNvSpPr>
          <p:nvPr>
            <p:ph type="body" sz="quarter" idx="38" hasCustomPrompt="1"/>
          </p:nvPr>
        </p:nvSpPr>
        <p:spPr>
          <a:xfrm>
            <a:off x="5142188" y="2753862"/>
            <a:ext cx="873920" cy="288032"/>
          </a:xfrm>
        </p:spPr>
        <p:txBody>
          <a:bodyPr/>
          <a:lstStyle>
            <a:lvl1pPr marL="0" marR="0" indent="0" algn="l" defTabSz="914400" rtl="0" eaLnBrk="1" fontAlgn="auto" latinLnBrk="0" hangingPunct="1">
              <a:lnSpc>
                <a:spcPct val="91000"/>
              </a:lnSpc>
              <a:spcBef>
                <a:spcPts val="0"/>
              </a:spcBef>
              <a:spcAft>
                <a:spcPts val="0"/>
              </a:spcAft>
              <a:buClrTx/>
              <a:buSzTx/>
              <a:buFont typeface="Wingdings" panose="05000000000000000000" pitchFamily="2" charset="2"/>
              <a:buNone/>
              <a:tabLst/>
              <a:defRPr kumimoji="0" lang="fr-FR" sz="1200" b="1" i="0" u="none" strike="noStrike" kern="1200" cap="none" spc="0" normalizeH="0" baseline="0" smtClean="0">
                <a:ln>
                  <a:noFill/>
                </a:ln>
                <a:solidFill>
                  <a:schemeClr val="accent2"/>
                </a:solidFill>
                <a:effectLst/>
                <a:uLnTx/>
                <a:uFillTx/>
              </a:defRPr>
            </a:lvl1pPr>
          </a:lstStyle>
          <a:p>
            <a:r>
              <a:rPr lang="en-GB" sz="1200" b="1" noProof="0">
                <a:solidFill>
                  <a:schemeClr val="accent2"/>
                </a:solidFill>
              </a:rPr>
              <a:t>01 June</a:t>
            </a:r>
            <a:endParaRPr kumimoji="0" lang="en-GB" sz="1200" b="1" i="0" u="none" strike="noStrike" kern="1200" cap="none" spc="0" normalizeH="0" baseline="0" noProof="0">
              <a:ln>
                <a:noFill/>
              </a:ln>
              <a:solidFill>
                <a:schemeClr val="accent2"/>
              </a:solidFill>
              <a:effectLst/>
              <a:uLnTx/>
              <a:uFillTx/>
              <a:latin typeface="+mj-lt"/>
              <a:ea typeface="+mj-ea"/>
              <a:cs typeface="+mj-cs"/>
            </a:endParaRPr>
          </a:p>
          <a:p>
            <a:endParaRPr kumimoji="0" lang="en-GB" sz="1200" b="1" i="0" u="none" strike="noStrike" kern="1200" cap="none" spc="0" normalizeH="0" baseline="0" noProof="0">
              <a:ln>
                <a:noFill/>
              </a:ln>
              <a:solidFill>
                <a:schemeClr val="accent2"/>
              </a:solidFill>
              <a:effectLst/>
              <a:uLnTx/>
              <a:uFillTx/>
              <a:latin typeface="+mj-lt"/>
              <a:ea typeface="+mj-ea"/>
              <a:cs typeface="+mj-cs"/>
            </a:endParaRPr>
          </a:p>
        </p:txBody>
      </p:sp>
      <p:sp>
        <p:nvSpPr>
          <p:cNvPr id="84" name="Espace réservé du texte 4"/>
          <p:cNvSpPr>
            <a:spLocks noGrp="1"/>
          </p:cNvSpPr>
          <p:nvPr>
            <p:ph type="body" sz="quarter" idx="39" hasCustomPrompt="1"/>
          </p:nvPr>
        </p:nvSpPr>
        <p:spPr>
          <a:xfrm>
            <a:off x="6097340" y="2752059"/>
            <a:ext cx="873920" cy="288032"/>
          </a:xfrm>
        </p:spPr>
        <p:txBody>
          <a:bodyPr/>
          <a:lstStyle>
            <a:lvl1pPr marL="0" marR="0" indent="0" algn="l" defTabSz="914400" rtl="0" eaLnBrk="1" fontAlgn="auto" latinLnBrk="0" hangingPunct="1">
              <a:lnSpc>
                <a:spcPct val="91000"/>
              </a:lnSpc>
              <a:spcBef>
                <a:spcPts val="0"/>
              </a:spcBef>
              <a:spcAft>
                <a:spcPts val="0"/>
              </a:spcAft>
              <a:buClrTx/>
              <a:buSzTx/>
              <a:buFont typeface="Wingdings" panose="05000000000000000000" pitchFamily="2" charset="2"/>
              <a:buNone/>
              <a:tabLst/>
              <a:defRPr kumimoji="0" lang="fr-FR" sz="1200" b="1" i="0" u="none" strike="noStrike" kern="1200" cap="none" spc="0" normalizeH="0" baseline="0" smtClean="0">
                <a:ln>
                  <a:noFill/>
                </a:ln>
                <a:solidFill>
                  <a:schemeClr val="accent2"/>
                </a:solidFill>
                <a:effectLst/>
                <a:uLnTx/>
                <a:uFillTx/>
              </a:defRPr>
            </a:lvl1pPr>
          </a:lstStyle>
          <a:p>
            <a:r>
              <a:rPr lang="en-GB" sz="1200" b="1" noProof="0">
                <a:solidFill>
                  <a:schemeClr val="accent2"/>
                </a:solidFill>
              </a:rPr>
              <a:t>01 June</a:t>
            </a:r>
            <a:endParaRPr kumimoji="0" lang="en-GB" sz="1200" b="1" i="0" u="none" strike="noStrike" kern="1200" cap="none" spc="0" normalizeH="0" baseline="0" noProof="0">
              <a:ln>
                <a:noFill/>
              </a:ln>
              <a:solidFill>
                <a:schemeClr val="accent2"/>
              </a:solidFill>
              <a:effectLst/>
              <a:uLnTx/>
              <a:uFillTx/>
              <a:latin typeface="+mj-lt"/>
              <a:ea typeface="+mj-ea"/>
              <a:cs typeface="+mj-cs"/>
            </a:endParaRPr>
          </a:p>
          <a:p>
            <a:endParaRPr kumimoji="0" lang="en-GB" sz="1200" b="1" i="0" u="none" strike="noStrike" kern="1200" cap="none" spc="0" normalizeH="0" baseline="0" noProof="0">
              <a:ln>
                <a:noFill/>
              </a:ln>
              <a:solidFill>
                <a:schemeClr val="accent2"/>
              </a:solidFill>
              <a:effectLst/>
              <a:uLnTx/>
              <a:uFillTx/>
              <a:latin typeface="+mj-lt"/>
              <a:ea typeface="+mj-ea"/>
              <a:cs typeface="+mj-cs"/>
            </a:endParaRPr>
          </a:p>
        </p:txBody>
      </p:sp>
      <p:sp>
        <p:nvSpPr>
          <p:cNvPr id="85" name="Espace réservé du texte 4"/>
          <p:cNvSpPr>
            <a:spLocks noGrp="1"/>
          </p:cNvSpPr>
          <p:nvPr>
            <p:ph type="body" sz="quarter" idx="40" hasCustomPrompt="1"/>
          </p:nvPr>
        </p:nvSpPr>
        <p:spPr>
          <a:xfrm>
            <a:off x="7051914" y="2753862"/>
            <a:ext cx="873920" cy="288032"/>
          </a:xfrm>
        </p:spPr>
        <p:txBody>
          <a:bodyPr/>
          <a:lstStyle>
            <a:lvl1pPr marL="0" marR="0" indent="0" algn="l" defTabSz="914400" rtl="0" eaLnBrk="1" fontAlgn="auto" latinLnBrk="0" hangingPunct="1">
              <a:lnSpc>
                <a:spcPct val="91000"/>
              </a:lnSpc>
              <a:spcBef>
                <a:spcPts val="0"/>
              </a:spcBef>
              <a:spcAft>
                <a:spcPts val="0"/>
              </a:spcAft>
              <a:buClrTx/>
              <a:buSzTx/>
              <a:buFont typeface="Wingdings" panose="05000000000000000000" pitchFamily="2" charset="2"/>
              <a:buNone/>
              <a:tabLst/>
              <a:defRPr kumimoji="0" lang="fr-FR" sz="1200" b="1" i="0" u="none" strike="noStrike" kern="1200" cap="none" spc="0" normalizeH="0" baseline="0" smtClean="0">
                <a:ln>
                  <a:noFill/>
                </a:ln>
                <a:solidFill>
                  <a:schemeClr val="accent2"/>
                </a:solidFill>
                <a:effectLst/>
                <a:uLnTx/>
                <a:uFillTx/>
              </a:defRPr>
            </a:lvl1pPr>
          </a:lstStyle>
          <a:p>
            <a:r>
              <a:rPr lang="en-GB" sz="1200" b="1" noProof="0">
                <a:solidFill>
                  <a:schemeClr val="accent2"/>
                </a:solidFill>
              </a:rPr>
              <a:t>01 June</a:t>
            </a:r>
            <a:endParaRPr kumimoji="0" lang="en-GB" sz="1200" b="1" i="0" u="none" strike="noStrike" kern="1200" cap="none" spc="0" normalizeH="0" baseline="0" noProof="0">
              <a:ln>
                <a:noFill/>
              </a:ln>
              <a:solidFill>
                <a:schemeClr val="accent2"/>
              </a:solidFill>
              <a:effectLst/>
              <a:uLnTx/>
              <a:uFillTx/>
              <a:latin typeface="+mj-lt"/>
              <a:ea typeface="+mj-ea"/>
              <a:cs typeface="+mj-cs"/>
            </a:endParaRPr>
          </a:p>
          <a:p>
            <a:endParaRPr kumimoji="0" lang="en-GB" sz="1200" b="1" i="0" u="none" strike="noStrike" kern="1200" cap="none" spc="0" normalizeH="0" baseline="0" noProof="0">
              <a:ln>
                <a:noFill/>
              </a:ln>
              <a:solidFill>
                <a:schemeClr val="accent2"/>
              </a:solidFill>
              <a:effectLst/>
              <a:uLnTx/>
              <a:uFillTx/>
              <a:latin typeface="+mj-lt"/>
              <a:ea typeface="+mj-ea"/>
              <a:cs typeface="+mj-cs"/>
            </a:endParaRPr>
          </a:p>
        </p:txBody>
      </p:sp>
      <p:sp>
        <p:nvSpPr>
          <p:cNvPr id="86" name="Espace réservé du texte 4"/>
          <p:cNvSpPr>
            <a:spLocks noGrp="1"/>
          </p:cNvSpPr>
          <p:nvPr>
            <p:ph type="body" sz="quarter" idx="41" hasCustomPrompt="1"/>
          </p:nvPr>
        </p:nvSpPr>
        <p:spPr>
          <a:xfrm>
            <a:off x="8000501" y="2753878"/>
            <a:ext cx="664717" cy="288032"/>
          </a:xfrm>
        </p:spPr>
        <p:txBody>
          <a:bodyPr/>
          <a:lstStyle>
            <a:lvl1pPr marL="0" marR="0" indent="0" algn="l" defTabSz="914400" rtl="0" eaLnBrk="1" fontAlgn="auto" latinLnBrk="0" hangingPunct="1">
              <a:lnSpc>
                <a:spcPct val="91000"/>
              </a:lnSpc>
              <a:spcBef>
                <a:spcPts val="0"/>
              </a:spcBef>
              <a:spcAft>
                <a:spcPts val="0"/>
              </a:spcAft>
              <a:buClrTx/>
              <a:buSzTx/>
              <a:buFont typeface="Wingdings" panose="05000000000000000000" pitchFamily="2" charset="2"/>
              <a:buNone/>
              <a:tabLst/>
              <a:defRPr kumimoji="0" lang="fr-FR" sz="1200" b="1" i="0" u="none" strike="noStrike" kern="1200" cap="none" spc="0" normalizeH="0" baseline="0" smtClean="0">
                <a:ln>
                  <a:noFill/>
                </a:ln>
                <a:solidFill>
                  <a:schemeClr val="accent2"/>
                </a:solidFill>
                <a:effectLst/>
                <a:uLnTx/>
                <a:uFillTx/>
              </a:defRPr>
            </a:lvl1pPr>
          </a:lstStyle>
          <a:p>
            <a:r>
              <a:rPr lang="en-GB" sz="1200" b="1" noProof="0">
                <a:solidFill>
                  <a:schemeClr val="accent2"/>
                </a:solidFill>
              </a:rPr>
              <a:t>01 June</a:t>
            </a:r>
            <a:endParaRPr kumimoji="0" lang="en-GB" sz="1200" b="1" i="0" u="none" strike="noStrike" kern="1200" cap="none" spc="0" normalizeH="0" baseline="0" noProof="0">
              <a:ln>
                <a:noFill/>
              </a:ln>
              <a:solidFill>
                <a:schemeClr val="accent2"/>
              </a:solidFill>
              <a:effectLst/>
              <a:uLnTx/>
              <a:uFillTx/>
              <a:latin typeface="+mj-lt"/>
              <a:ea typeface="+mj-ea"/>
              <a:cs typeface="+mj-cs"/>
            </a:endParaRPr>
          </a:p>
          <a:p>
            <a:endParaRPr kumimoji="0" lang="en-GB" sz="1200" b="1" i="0" u="none" strike="noStrike" kern="1200" cap="none" spc="0" normalizeH="0" baseline="0" noProof="0">
              <a:ln>
                <a:noFill/>
              </a:ln>
              <a:solidFill>
                <a:schemeClr val="accent2"/>
              </a:solidFill>
              <a:effectLst/>
              <a:uLnTx/>
              <a:uFillTx/>
              <a:latin typeface="+mj-lt"/>
              <a:ea typeface="+mj-ea"/>
              <a:cs typeface="+mj-cs"/>
            </a:endParaRPr>
          </a:p>
        </p:txBody>
      </p:sp>
    </p:spTree>
    <p:extLst>
      <p:ext uri="{BB962C8B-B14F-4D97-AF65-F5344CB8AC3E}">
        <p14:creationId xmlns:p14="http://schemas.microsoft.com/office/powerpoint/2010/main" val="2596825421"/>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two contents">
    <p:spTree>
      <p:nvGrpSpPr>
        <p:cNvPr id="1" name=""/>
        <p:cNvGrpSpPr/>
        <p:nvPr/>
      </p:nvGrpSpPr>
      <p:grpSpPr>
        <a:xfrm>
          <a:off x="0" y="0"/>
          <a:ext cx="0" cy="0"/>
          <a:chOff x="0" y="0"/>
          <a:chExt cx="0" cy="0"/>
        </a:xfrm>
      </p:grpSpPr>
      <p:sp>
        <p:nvSpPr>
          <p:cNvPr id="3" name="Inhaltsplatzhalter 2"/>
          <p:cNvSpPr>
            <a:spLocks noGrp="1"/>
          </p:cNvSpPr>
          <p:nvPr>
            <p:ph sz="half" idx="1" hasCustomPrompt="1"/>
          </p:nvPr>
        </p:nvSpPr>
        <p:spPr>
          <a:xfrm>
            <a:off x="323850" y="1349375"/>
            <a:ext cx="4068130" cy="3384550"/>
          </a:xfrm>
        </p:spPr>
        <p:txBody>
          <a:bodyPr/>
          <a:lstStyle>
            <a:lvl1pPr marL="0" indent="0">
              <a:buFont typeface="Wingdings" panose="05000000000000000000" pitchFamily="2" charset="2"/>
              <a:buNone/>
              <a:defRPr sz="1600"/>
            </a:lvl1pPr>
            <a:lvl2pPr>
              <a:defRPr sz="1400"/>
            </a:lvl2pPr>
            <a:lvl3pPr>
              <a:defRPr sz="1400"/>
            </a:lvl3pPr>
            <a:lvl4pPr>
              <a:defRPr sz="1400"/>
            </a:lvl4pPr>
            <a:lvl5pPr>
              <a:defRPr sz="1400"/>
            </a:lvl5pPr>
            <a:lvl6pPr>
              <a:defRPr sz="1800"/>
            </a:lvl6pPr>
            <a:lvl7pPr>
              <a:defRPr sz="1800"/>
            </a:lvl7pPr>
            <a:lvl8pPr>
              <a:defRPr sz="1800"/>
            </a:lvl8pPr>
            <a:lvl9pPr>
              <a:defRPr sz="1800"/>
            </a:lvl9pPr>
          </a:lstStyle>
          <a:p>
            <a:pPr lvl="0"/>
            <a:r>
              <a:rPr lang="en-GB" noProof="0"/>
              <a:t>Text, Level 1, Arial 16pt</a:t>
            </a:r>
          </a:p>
          <a:p>
            <a:pPr lvl="1"/>
            <a:r>
              <a:rPr lang="en-GB" noProof="0"/>
              <a:t>Level 2, Arial 14pt</a:t>
            </a:r>
          </a:p>
          <a:p>
            <a:pPr lvl="2"/>
            <a:r>
              <a:rPr lang="en-GB" noProof="0"/>
              <a:t>Level 3, Arial 14pt</a:t>
            </a:r>
          </a:p>
          <a:p>
            <a:pPr lvl="3"/>
            <a:r>
              <a:rPr lang="en-GB" noProof="0"/>
              <a:t>Level 4, Arial 14pt</a:t>
            </a:r>
          </a:p>
          <a:p>
            <a:pPr lvl="4"/>
            <a:r>
              <a:rPr lang="en-GB" noProof="0"/>
              <a:t>Level 5, Arial 14pt</a:t>
            </a:r>
          </a:p>
        </p:txBody>
      </p:sp>
      <p:sp>
        <p:nvSpPr>
          <p:cNvPr id="4" name="Inhaltsplatzhalter 3"/>
          <p:cNvSpPr>
            <a:spLocks noGrp="1"/>
          </p:cNvSpPr>
          <p:nvPr>
            <p:ph sz="half" idx="2" hasCustomPrompt="1"/>
          </p:nvPr>
        </p:nvSpPr>
        <p:spPr>
          <a:xfrm>
            <a:off x="4751388" y="1349375"/>
            <a:ext cx="4068762" cy="3384550"/>
          </a:xfrm>
        </p:spPr>
        <p:txBody>
          <a:bodyPr/>
          <a:lstStyle>
            <a:lvl1pPr marL="0" indent="0">
              <a:buFont typeface="Wingdings" panose="05000000000000000000" pitchFamily="2" charset="2"/>
              <a:buNone/>
              <a:defRPr sz="1600"/>
            </a:lvl1pPr>
            <a:lvl2pPr>
              <a:defRPr sz="1400"/>
            </a:lvl2pPr>
            <a:lvl3pPr>
              <a:defRPr sz="1400"/>
            </a:lvl3pPr>
            <a:lvl4pPr>
              <a:defRPr sz="1400"/>
            </a:lvl4pPr>
            <a:lvl5pPr>
              <a:defRPr sz="1400"/>
            </a:lvl5pPr>
            <a:lvl6pPr>
              <a:defRPr sz="1800"/>
            </a:lvl6pPr>
            <a:lvl7pPr>
              <a:defRPr sz="1800"/>
            </a:lvl7pPr>
            <a:lvl8pPr>
              <a:defRPr sz="1800"/>
            </a:lvl8pPr>
            <a:lvl9pPr>
              <a:defRPr sz="1800"/>
            </a:lvl9pPr>
          </a:lstStyle>
          <a:p>
            <a:pPr lvl="0"/>
            <a:r>
              <a:rPr lang="en-GB" noProof="0"/>
              <a:t>Text, Level 1, Arial 16pt</a:t>
            </a:r>
          </a:p>
          <a:p>
            <a:pPr lvl="1"/>
            <a:r>
              <a:rPr lang="en-GB" noProof="0"/>
              <a:t>Level 2, Arial 14pt</a:t>
            </a:r>
          </a:p>
          <a:p>
            <a:pPr lvl="2"/>
            <a:r>
              <a:rPr lang="en-GB" noProof="0"/>
              <a:t>Level 3, Arial 14pt</a:t>
            </a:r>
          </a:p>
          <a:p>
            <a:pPr lvl="3"/>
            <a:r>
              <a:rPr lang="en-GB" noProof="0"/>
              <a:t>Level 4, Arial 14pt</a:t>
            </a:r>
          </a:p>
          <a:p>
            <a:pPr lvl="4"/>
            <a:r>
              <a:rPr lang="en-GB" noProof="0"/>
              <a:t>Level 5, Arial 14pt</a:t>
            </a:r>
          </a:p>
        </p:txBody>
      </p:sp>
      <p:sp>
        <p:nvSpPr>
          <p:cNvPr id="8" name="Fußzeilenplatzhalter 7"/>
          <p:cNvSpPr>
            <a:spLocks noGrp="1"/>
          </p:cNvSpPr>
          <p:nvPr>
            <p:ph type="ftr" sz="quarter" idx="10"/>
          </p:nvPr>
        </p:nvSpPr>
        <p:spPr/>
        <p:txBody>
          <a:bodyPr/>
          <a:lstStyle/>
          <a:p>
            <a:r>
              <a:rPr lang="es-ES" noProof="0"/>
              <a:t>Hager, Presentación de empresa, 2017</a:t>
            </a:r>
            <a:endParaRPr lang="en-GB" noProof="0"/>
          </a:p>
        </p:txBody>
      </p:sp>
      <p:sp>
        <p:nvSpPr>
          <p:cNvPr id="9" name="Foliennummernplatzhalter 8"/>
          <p:cNvSpPr>
            <a:spLocks noGrp="1"/>
          </p:cNvSpPr>
          <p:nvPr>
            <p:ph type="sldNum" sz="quarter" idx="11"/>
          </p:nvPr>
        </p:nvSpPr>
        <p:spPr/>
        <p:txBody>
          <a:bodyPr/>
          <a:lstStyle/>
          <a:p>
            <a:fld id="{F1143767-F74A-4D98-9A19-C8176FE10842}" type="slidenum">
              <a:rPr lang="en-GB" noProof="0" smtClean="0"/>
              <a:pPr/>
              <a:t>‹Nº›</a:t>
            </a:fld>
            <a:endParaRPr lang="en-GB" noProof="0"/>
          </a:p>
        </p:txBody>
      </p:sp>
      <p:sp>
        <p:nvSpPr>
          <p:cNvPr id="7" name="Titel 1"/>
          <p:cNvSpPr>
            <a:spLocks noGrp="1"/>
          </p:cNvSpPr>
          <p:nvPr>
            <p:ph type="title" hasCustomPrompt="1"/>
          </p:nvPr>
        </p:nvSpPr>
        <p:spPr>
          <a:xfrm>
            <a:off x="324642" y="227521"/>
            <a:ext cx="5832475" cy="402394"/>
          </a:xfrm>
        </p:spPr>
        <p:txBody>
          <a:bodyPr/>
          <a:lstStyle/>
          <a:p>
            <a:r>
              <a:rPr lang="en-GB" noProof="0"/>
              <a:t>Headline, Arial 25pt</a:t>
            </a:r>
          </a:p>
        </p:txBody>
      </p:sp>
      <p:sp>
        <p:nvSpPr>
          <p:cNvPr id="10" name="Espace réservé du texte 4"/>
          <p:cNvSpPr>
            <a:spLocks noGrp="1"/>
          </p:cNvSpPr>
          <p:nvPr>
            <p:ph type="body" sz="quarter" idx="12" hasCustomPrompt="1"/>
          </p:nvPr>
        </p:nvSpPr>
        <p:spPr>
          <a:xfrm>
            <a:off x="323849" y="598860"/>
            <a:ext cx="5832000" cy="360000"/>
          </a:xfrm>
        </p:spPr>
        <p:txBody>
          <a:bodyPr/>
          <a:lstStyle>
            <a:lvl1pPr>
              <a:lnSpc>
                <a:spcPct val="91000"/>
              </a:lnSpc>
              <a:spcAft>
                <a:spcPts val="0"/>
              </a:spcAft>
              <a:defRPr sz="2500" b="1" baseline="0">
                <a:solidFill>
                  <a:schemeClr val="accent4"/>
                </a:solidFill>
              </a:defRPr>
            </a:lvl1pPr>
          </a:lstStyle>
          <a:p>
            <a:pPr lvl="0"/>
            <a:r>
              <a:rPr lang="en-GB" noProof="0"/>
              <a:t>Subheadline, Arial 25pt </a:t>
            </a:r>
          </a:p>
        </p:txBody>
      </p:sp>
    </p:spTree>
    <p:extLst>
      <p:ext uri="{BB962C8B-B14F-4D97-AF65-F5344CB8AC3E}">
        <p14:creationId xmlns:p14="http://schemas.microsoft.com/office/powerpoint/2010/main" val="1964837062"/>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Thank you">
    <p:bg>
      <p:bgPr>
        <a:gradFill>
          <a:gsLst>
            <a:gs pos="20000">
              <a:schemeClr val="accent2"/>
            </a:gs>
            <a:gs pos="100000">
              <a:schemeClr val="accent3"/>
            </a:gs>
          </a:gsLst>
          <a:lin ang="2700000" scaled="1"/>
        </a:gradFill>
        <a:effectLst/>
      </p:bgPr>
    </p:bg>
    <p:spTree>
      <p:nvGrpSpPr>
        <p:cNvPr id="1" name=""/>
        <p:cNvGrpSpPr/>
        <p:nvPr/>
      </p:nvGrpSpPr>
      <p:grpSpPr>
        <a:xfrm>
          <a:off x="0" y="0"/>
          <a:ext cx="0" cy="0"/>
          <a:chOff x="0" y="0"/>
          <a:chExt cx="0" cy="0"/>
        </a:xfrm>
      </p:grpSpPr>
      <p:pic>
        <p:nvPicPr>
          <p:cNvPr id="7" name="Bild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50057" y="225290"/>
            <a:ext cx="843887" cy="281717"/>
          </a:xfrm>
          <a:prstGeom prst="rect">
            <a:avLst/>
          </a:prstGeom>
          <a:noFill/>
          <a:ln>
            <a:noFill/>
          </a:ln>
        </p:spPr>
      </p:pic>
      <p:sp>
        <p:nvSpPr>
          <p:cNvPr id="4" name="Textplatzhalter 3"/>
          <p:cNvSpPr>
            <a:spLocks noGrp="1"/>
          </p:cNvSpPr>
          <p:nvPr>
            <p:ph type="body" sz="quarter" idx="10" hasCustomPrompt="1"/>
          </p:nvPr>
        </p:nvSpPr>
        <p:spPr>
          <a:xfrm>
            <a:off x="4150056" y="2574925"/>
            <a:ext cx="4670763" cy="1655390"/>
          </a:xfrm>
        </p:spPr>
        <p:txBody>
          <a:bodyPr/>
          <a:lstStyle>
            <a:lvl1pPr marL="0" indent="0">
              <a:lnSpc>
                <a:spcPct val="100000"/>
              </a:lnSpc>
              <a:buNone/>
              <a:tabLst>
                <a:tab pos="2062163" algn="l"/>
              </a:tabLst>
              <a:defRPr sz="1600">
                <a:solidFill>
                  <a:schemeClr val="bg1"/>
                </a:solidFill>
              </a:defRPr>
            </a:lvl1pPr>
          </a:lstStyle>
          <a:p>
            <a:pPr lvl="0"/>
            <a:r>
              <a:rPr lang="en-GB" noProof="0"/>
              <a:t>Text, Arial 16pt</a:t>
            </a:r>
          </a:p>
        </p:txBody>
      </p:sp>
      <p:sp>
        <p:nvSpPr>
          <p:cNvPr id="8" name="Textplatzhalter 3"/>
          <p:cNvSpPr>
            <a:spLocks noGrp="1"/>
          </p:cNvSpPr>
          <p:nvPr>
            <p:ph type="body" sz="quarter" idx="11" hasCustomPrompt="1"/>
          </p:nvPr>
        </p:nvSpPr>
        <p:spPr>
          <a:xfrm>
            <a:off x="4150056" y="1025525"/>
            <a:ext cx="4670093" cy="756517"/>
          </a:xfrm>
        </p:spPr>
        <p:txBody>
          <a:bodyPr tIns="18000"/>
          <a:lstStyle>
            <a:lvl1pPr marL="0" indent="0">
              <a:lnSpc>
                <a:spcPct val="91000"/>
              </a:lnSpc>
              <a:buNone/>
              <a:defRPr sz="2500" b="1" baseline="0">
                <a:solidFill>
                  <a:schemeClr val="bg1"/>
                </a:solidFill>
              </a:defRPr>
            </a:lvl1pPr>
          </a:lstStyle>
          <a:p>
            <a:pPr lvl="0"/>
            <a:r>
              <a:rPr lang="en-GB" noProof="0"/>
              <a:t>Thank you,</a:t>
            </a:r>
          </a:p>
          <a:p>
            <a:pPr lvl="0"/>
            <a:r>
              <a:rPr lang="en-GB" noProof="0"/>
              <a:t>for your attention!</a:t>
            </a:r>
          </a:p>
        </p:txBody>
      </p:sp>
      <p:pic>
        <p:nvPicPr>
          <p:cNvPr id="6" name="Grafik 13">
            <a:hlinkClick r:id="rId3"/>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426211" y="4530217"/>
            <a:ext cx="216408" cy="216408"/>
          </a:xfrm>
          <a:prstGeom prst="rect">
            <a:avLst/>
          </a:prstGeom>
        </p:spPr>
      </p:pic>
      <p:pic>
        <p:nvPicPr>
          <p:cNvPr id="10" name="Grafik 13">
            <a:hlinkClick r:id="rId5"/>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4144251" y="4530449"/>
            <a:ext cx="216408" cy="215944"/>
          </a:xfrm>
          <a:prstGeom prst="rect">
            <a:avLst/>
          </a:prstGeom>
        </p:spPr>
      </p:pic>
      <p:pic>
        <p:nvPicPr>
          <p:cNvPr id="11" name="Grafik 13">
            <a:hlinkClick r:id="rId7"/>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4708171" y="4530217"/>
            <a:ext cx="216408" cy="216408"/>
          </a:xfrm>
          <a:prstGeom prst="rect">
            <a:avLst/>
          </a:prstGeom>
        </p:spPr>
      </p:pic>
      <p:pic>
        <p:nvPicPr>
          <p:cNvPr id="12" name="Grafik 13">
            <a:hlinkClick r:id="rId9"/>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4990131" y="4530449"/>
            <a:ext cx="216408" cy="215944"/>
          </a:xfrm>
          <a:prstGeom prst="rect">
            <a:avLst/>
          </a:prstGeom>
        </p:spPr>
      </p:pic>
      <p:pic>
        <p:nvPicPr>
          <p:cNvPr id="13" name="Grafik 13">
            <a:hlinkClick r:id="rId11"/>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5554051" y="4530449"/>
            <a:ext cx="216408" cy="215944"/>
          </a:xfrm>
          <a:prstGeom prst="rect">
            <a:avLst/>
          </a:prstGeom>
        </p:spPr>
      </p:pic>
      <p:pic>
        <p:nvPicPr>
          <p:cNvPr id="14" name="Grafik 13">
            <a:hlinkClick r:id="rId13"/>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5272091" y="4530217"/>
            <a:ext cx="216408" cy="216408"/>
          </a:xfrm>
          <a:prstGeom prst="rect">
            <a:avLst/>
          </a:prstGeom>
        </p:spPr>
      </p:pic>
      <p:pic>
        <p:nvPicPr>
          <p:cNvPr id="15" name="Grafik 13">
            <a:hlinkClick r:id="rId15"/>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5836011" y="4530449"/>
            <a:ext cx="216407" cy="215944"/>
          </a:xfrm>
          <a:prstGeom prst="rect">
            <a:avLst/>
          </a:prstGeom>
        </p:spPr>
      </p:pic>
    </p:spTree>
    <p:extLst>
      <p:ext uri="{BB962C8B-B14F-4D97-AF65-F5344CB8AC3E}">
        <p14:creationId xmlns:p14="http://schemas.microsoft.com/office/powerpoint/2010/main" val="1785677448"/>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userDrawn="1">
  <p:cSld name="Title of presentation grey">
    <p:bg>
      <p:bgPr>
        <a:solidFill>
          <a:schemeClr val="bg2"/>
        </a:solidFill>
        <a:effectLst/>
      </p:bgPr>
    </p:bg>
    <p:spTree>
      <p:nvGrpSpPr>
        <p:cNvPr id="1" name=""/>
        <p:cNvGrpSpPr/>
        <p:nvPr/>
      </p:nvGrpSpPr>
      <p:grpSpPr>
        <a:xfrm>
          <a:off x="0" y="0"/>
          <a:ext cx="0" cy="0"/>
          <a:chOff x="0" y="0"/>
          <a:chExt cx="0" cy="0"/>
        </a:xfrm>
      </p:grpSpPr>
      <p:pic>
        <p:nvPicPr>
          <p:cNvPr id="7" name="Bild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857626" y="262800"/>
            <a:ext cx="1429200" cy="281717"/>
          </a:xfrm>
          <a:prstGeom prst="rect">
            <a:avLst/>
          </a:prstGeom>
          <a:noFill/>
          <a:ln>
            <a:noFill/>
          </a:ln>
        </p:spPr>
      </p:pic>
      <p:sp>
        <p:nvSpPr>
          <p:cNvPr id="6" name="Titel 1"/>
          <p:cNvSpPr>
            <a:spLocks noGrp="1"/>
          </p:cNvSpPr>
          <p:nvPr>
            <p:ph type="ctrTitle" hasCustomPrompt="1"/>
          </p:nvPr>
        </p:nvSpPr>
        <p:spPr>
          <a:xfrm>
            <a:off x="3847148" y="1303831"/>
            <a:ext cx="4973002" cy="1918794"/>
          </a:xfrm>
        </p:spPr>
        <p:txBody>
          <a:bodyPr bIns="0" anchor="t" anchorCtr="0"/>
          <a:lstStyle>
            <a:lvl1pPr>
              <a:lnSpc>
                <a:spcPct val="85000"/>
              </a:lnSpc>
              <a:defRPr sz="4800">
                <a:solidFill>
                  <a:schemeClr val="tx1"/>
                </a:solidFill>
              </a:defRPr>
            </a:lvl1pPr>
          </a:lstStyle>
          <a:p>
            <a:r>
              <a:rPr lang="de-DE" noProof="0" dirty="0"/>
              <a:t>Title</a:t>
            </a:r>
            <a:br>
              <a:rPr lang="de-DE" noProof="0" dirty="0"/>
            </a:br>
            <a:r>
              <a:rPr lang="de-DE" noProof="0" dirty="0"/>
              <a:t>Headline</a:t>
            </a:r>
          </a:p>
        </p:txBody>
      </p:sp>
      <p:sp>
        <p:nvSpPr>
          <p:cNvPr id="9" name="Untertitel 2"/>
          <p:cNvSpPr>
            <a:spLocks noGrp="1"/>
          </p:cNvSpPr>
          <p:nvPr>
            <p:ph type="subTitle" idx="1" hasCustomPrompt="1"/>
          </p:nvPr>
        </p:nvSpPr>
        <p:spPr>
          <a:xfrm>
            <a:off x="3863802" y="3292442"/>
            <a:ext cx="4956348" cy="793857"/>
          </a:xfrm>
        </p:spPr>
        <p:txBody>
          <a:bodyPr tIns="18000"/>
          <a:lstStyle>
            <a:lvl1pPr marL="0" indent="0" algn="l">
              <a:spcAft>
                <a:spcPts val="0"/>
              </a:spcAft>
              <a:buNone/>
              <a:defRPr sz="2300" b="1">
                <a:solidFill>
                  <a:schemeClr val="bg1"/>
                </a:solidFill>
              </a:defRPr>
            </a:lvl1pPr>
            <a:lvl2pPr marL="0" indent="0" algn="l">
              <a:spcAft>
                <a:spcPts val="0"/>
              </a:spcAft>
              <a:buNone/>
              <a:defRPr sz="2300" b="1">
                <a:solidFill>
                  <a:schemeClr val="tx1"/>
                </a:solidFill>
              </a:defRPr>
            </a:lvl2pPr>
            <a:lvl3pPr marL="0" indent="0" algn="l">
              <a:spcAft>
                <a:spcPts val="0"/>
              </a:spcAft>
              <a:buNone/>
              <a:defRPr sz="2300" b="1">
                <a:solidFill>
                  <a:schemeClr val="tx1"/>
                </a:solidFill>
              </a:defRPr>
            </a:lvl3pPr>
            <a:lvl4pPr marL="0" indent="0" algn="l">
              <a:spcAft>
                <a:spcPts val="0"/>
              </a:spcAft>
              <a:buNone/>
              <a:defRPr sz="2300" b="1">
                <a:solidFill>
                  <a:schemeClr val="tx1"/>
                </a:solidFill>
              </a:defRPr>
            </a:lvl4pPr>
            <a:lvl5pPr marL="0" indent="0" algn="l">
              <a:spcAft>
                <a:spcPts val="0"/>
              </a:spcAft>
              <a:buNone/>
              <a:defRPr sz="2300" b="1">
                <a:solidFill>
                  <a:schemeClr val="tx1"/>
                </a:solidFill>
              </a:defRPr>
            </a:lvl5pPr>
            <a:lvl6pPr marL="0" indent="0" algn="l">
              <a:spcBef>
                <a:spcPts val="0"/>
              </a:spcBef>
              <a:buNone/>
              <a:defRPr sz="2300" b="1">
                <a:solidFill>
                  <a:schemeClr val="tx1"/>
                </a:solidFill>
              </a:defRPr>
            </a:lvl6pPr>
            <a:lvl7pPr marL="0" indent="0" algn="l">
              <a:spcBef>
                <a:spcPts val="0"/>
              </a:spcBef>
              <a:buNone/>
              <a:defRPr sz="2300" b="1">
                <a:solidFill>
                  <a:schemeClr val="tx1"/>
                </a:solidFill>
              </a:defRPr>
            </a:lvl7pPr>
            <a:lvl8pPr marL="0" indent="0" algn="l">
              <a:spcBef>
                <a:spcPts val="0"/>
              </a:spcBef>
              <a:buNone/>
              <a:defRPr sz="2300" b="1">
                <a:solidFill>
                  <a:schemeClr val="tx1"/>
                </a:solidFill>
              </a:defRPr>
            </a:lvl8pPr>
            <a:lvl9pPr marL="0" indent="0" algn="l">
              <a:spcBef>
                <a:spcPts val="0"/>
              </a:spcBef>
              <a:buNone/>
              <a:defRPr sz="2300" b="1">
                <a:solidFill>
                  <a:schemeClr val="tx1"/>
                </a:solidFill>
              </a:defRPr>
            </a:lvl9pPr>
          </a:lstStyle>
          <a:p>
            <a:pPr lvl="0"/>
            <a:r>
              <a:rPr lang="de-DE" noProof="0" dirty="0"/>
              <a:t>Subheadline</a:t>
            </a:r>
          </a:p>
        </p:txBody>
      </p:sp>
      <p:sp>
        <p:nvSpPr>
          <p:cNvPr id="10" name="Textplatzhalter 9"/>
          <p:cNvSpPr>
            <a:spLocks noGrp="1"/>
          </p:cNvSpPr>
          <p:nvPr>
            <p:ph type="body" sz="quarter" idx="10" hasCustomPrompt="1"/>
          </p:nvPr>
        </p:nvSpPr>
        <p:spPr>
          <a:xfrm>
            <a:off x="3891386" y="4158307"/>
            <a:ext cx="4928764" cy="575618"/>
          </a:xfrm>
        </p:spPr>
        <p:txBody>
          <a:bodyPr tIns="18000"/>
          <a:lstStyle>
            <a:lvl1pPr marL="0" indent="0">
              <a:spcAft>
                <a:spcPts val="0"/>
              </a:spcAft>
              <a:buNone/>
              <a:defRPr sz="1000">
                <a:solidFill>
                  <a:schemeClr val="bg1"/>
                </a:solidFill>
              </a:defRPr>
            </a:lvl1pPr>
          </a:lstStyle>
          <a:p>
            <a:pPr lvl="0"/>
            <a:r>
              <a:rPr lang="de-DE" noProof="0" dirty="0"/>
              <a:t>Date: </a:t>
            </a:r>
          </a:p>
          <a:p>
            <a:pPr lvl="0"/>
            <a:r>
              <a:rPr lang="de-DE" noProof="0" dirty="0" err="1"/>
              <a:t>Author</a:t>
            </a:r>
            <a:r>
              <a:rPr lang="de-DE" noProof="0" dirty="0"/>
              <a:t>:  </a:t>
            </a:r>
          </a:p>
        </p:txBody>
      </p:sp>
    </p:spTree>
    <p:extLst>
      <p:ext uri="{BB962C8B-B14F-4D97-AF65-F5344CB8AC3E}">
        <p14:creationId xmlns:p14="http://schemas.microsoft.com/office/powerpoint/2010/main" val="2258043086"/>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userDrawn="1">
  <p:cSld name="Chapter Slide grey">
    <p:bg>
      <p:bgPr>
        <a:solidFill>
          <a:schemeClr val="bg2"/>
        </a:solidFill>
        <a:effectLst/>
      </p:bgPr>
    </p:bg>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3844800" y="1310400"/>
            <a:ext cx="4932362" cy="1916906"/>
          </a:xfrm>
        </p:spPr>
        <p:txBody>
          <a:bodyPr bIns="0" anchor="t" anchorCtr="0"/>
          <a:lstStyle>
            <a:lvl1pPr>
              <a:lnSpc>
                <a:spcPct val="85000"/>
              </a:lnSpc>
              <a:defRPr sz="4800">
                <a:solidFill>
                  <a:schemeClr val="tx1"/>
                </a:solidFill>
              </a:defRPr>
            </a:lvl1pPr>
          </a:lstStyle>
          <a:p>
            <a:r>
              <a:rPr lang="de-DE" noProof="0" dirty="0"/>
              <a:t>Chapter </a:t>
            </a:r>
            <a:br>
              <a:rPr lang="de-DE" noProof="0" dirty="0"/>
            </a:br>
            <a:r>
              <a:rPr lang="de-DE" noProof="0" dirty="0"/>
              <a:t>Headline</a:t>
            </a:r>
          </a:p>
        </p:txBody>
      </p:sp>
      <p:sp>
        <p:nvSpPr>
          <p:cNvPr id="9" name="Foliennummernplatzhalter 8"/>
          <p:cNvSpPr>
            <a:spLocks noGrp="1"/>
          </p:cNvSpPr>
          <p:nvPr>
            <p:ph type="sldNum" sz="quarter" idx="12"/>
          </p:nvPr>
        </p:nvSpPr>
        <p:spPr/>
        <p:txBody>
          <a:bodyPr/>
          <a:lstStyle>
            <a:lvl1pPr>
              <a:defRPr>
                <a:solidFill>
                  <a:schemeClr val="tx1"/>
                </a:solidFill>
              </a:defRPr>
            </a:lvl1pPr>
          </a:lstStyle>
          <a:p>
            <a:fld id="{F1143767-F74A-4D98-9A19-C8176FE10842}" type="slidenum">
              <a:rPr lang="de-DE" smtClean="0"/>
              <a:pPr/>
              <a:t>‹Nº›</a:t>
            </a:fld>
            <a:endParaRPr lang="de-DE" dirty="0"/>
          </a:p>
        </p:txBody>
      </p:sp>
      <p:pic>
        <p:nvPicPr>
          <p:cNvPr id="10" name="Bild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857626" y="264186"/>
            <a:ext cx="1429200" cy="281717"/>
          </a:xfrm>
          <a:prstGeom prst="rect">
            <a:avLst/>
          </a:prstGeom>
          <a:noFill/>
          <a:ln>
            <a:noFill/>
          </a:ln>
        </p:spPr>
      </p:pic>
      <p:sp>
        <p:nvSpPr>
          <p:cNvPr id="6" name="Textplatzhalter 5"/>
          <p:cNvSpPr>
            <a:spLocks noGrp="1"/>
          </p:cNvSpPr>
          <p:nvPr>
            <p:ph type="body" sz="quarter" idx="13" hasCustomPrompt="1"/>
          </p:nvPr>
        </p:nvSpPr>
        <p:spPr>
          <a:xfrm>
            <a:off x="1214920" y="1295403"/>
            <a:ext cx="2376264" cy="1656184"/>
          </a:xfrm>
        </p:spPr>
        <p:txBody>
          <a:bodyPr bIns="18000" anchor="b" anchorCtr="0"/>
          <a:lstStyle>
            <a:lvl1pPr marL="0" indent="0" algn="r">
              <a:buNone/>
              <a:defRPr sz="11700" b="1">
                <a:solidFill>
                  <a:schemeClr val="bg1"/>
                </a:solidFill>
              </a:defRPr>
            </a:lvl1pPr>
            <a:lvl2pPr marL="457200" indent="0" algn="r">
              <a:buNone/>
              <a:defRPr/>
            </a:lvl2pPr>
            <a:lvl3pPr marL="627063" indent="0" algn="r">
              <a:buNone/>
              <a:defRPr/>
            </a:lvl3pPr>
            <a:lvl4pPr marL="808038" indent="0" algn="r">
              <a:buNone/>
              <a:defRPr/>
            </a:lvl4pPr>
            <a:lvl5pPr marL="985838" indent="0" algn="r">
              <a:buNone/>
              <a:defRPr/>
            </a:lvl5pPr>
          </a:lstStyle>
          <a:p>
            <a:pPr lvl="0"/>
            <a:r>
              <a:rPr lang="de-DE" dirty="0"/>
              <a:t>XX</a:t>
            </a:r>
          </a:p>
        </p:txBody>
      </p:sp>
    </p:spTree>
    <p:extLst>
      <p:ext uri="{BB962C8B-B14F-4D97-AF65-F5344CB8AC3E}">
        <p14:creationId xmlns:p14="http://schemas.microsoft.com/office/powerpoint/2010/main" val="1232144319"/>
      </p:ext>
    </p:extLst>
  </p:cSld>
  <p:clrMapOvr>
    <a:masterClrMapping/>
  </p:clrMapOvr>
  <p:transition>
    <p:fade/>
  </p:transition>
  <p:extLst>
    <p:ext uri="{DCECCB84-F9BA-43D5-87BE-67443E8EF086}">
      <p15:sldGuideLst xmlns:p15="http://schemas.microsoft.com/office/powerpoint/2012/main">
        <p15:guide id="1" orient="horz" pos="850" userDrawn="1">
          <p15:clr>
            <a:srgbClr val="FBAE40"/>
          </p15:clr>
        </p15:guide>
        <p15:guide id="2" pos="2880" userDrawn="1">
          <p15:clr>
            <a:srgbClr val="FBAE40"/>
          </p15:clr>
        </p15:guide>
        <p15:guide id="3" pos="2109" userDrawn="1">
          <p15:clr>
            <a:srgbClr val="FBAE40"/>
          </p15:clr>
        </p15:guide>
        <p15:guide id="4" pos="2445" userDrawn="1">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cSld name="Zwei Inhalte (ohne Bulle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fr-FR"/>
              <a:t>Modifiez le style du titre</a:t>
            </a:r>
            <a:endParaRPr lang="de-DE"/>
          </a:p>
        </p:txBody>
      </p:sp>
      <p:sp>
        <p:nvSpPr>
          <p:cNvPr id="3" name="Inhaltsplatzhalter 2"/>
          <p:cNvSpPr>
            <a:spLocks noGrp="1"/>
          </p:cNvSpPr>
          <p:nvPr>
            <p:ph sz="half" idx="1"/>
          </p:nvPr>
        </p:nvSpPr>
        <p:spPr>
          <a:xfrm>
            <a:off x="323850" y="1312863"/>
            <a:ext cx="4068130" cy="3205162"/>
          </a:xfrm>
        </p:spPr>
        <p:txBody>
          <a:bodyPr/>
          <a:lstStyle>
            <a:lvl1pPr marL="0" indent="0">
              <a:buNone/>
              <a:defRPr sz="1400"/>
            </a:lvl1pPr>
            <a:lvl2pPr>
              <a:defRPr sz="1400"/>
            </a:lvl2pPr>
            <a:lvl3pPr>
              <a:defRPr sz="1400"/>
            </a:lvl3pPr>
            <a:lvl4pPr>
              <a:defRPr sz="1400"/>
            </a:lvl4pPr>
            <a:lvl5pPr>
              <a:defRPr sz="14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de-DE" dirty="0"/>
          </a:p>
        </p:txBody>
      </p:sp>
      <p:sp>
        <p:nvSpPr>
          <p:cNvPr id="4" name="Inhaltsplatzhalter 3"/>
          <p:cNvSpPr>
            <a:spLocks noGrp="1"/>
          </p:cNvSpPr>
          <p:nvPr>
            <p:ph sz="half" idx="2"/>
          </p:nvPr>
        </p:nvSpPr>
        <p:spPr>
          <a:xfrm>
            <a:off x="4751388" y="1312863"/>
            <a:ext cx="4068762" cy="3205162"/>
          </a:xfrm>
        </p:spPr>
        <p:txBody>
          <a:bodyPr/>
          <a:lstStyle>
            <a:lvl1pPr marL="0" indent="0">
              <a:buNone/>
              <a:defRPr sz="1400"/>
            </a:lvl1pPr>
            <a:lvl2pPr>
              <a:defRPr sz="1400"/>
            </a:lvl2pPr>
            <a:lvl3pPr>
              <a:defRPr sz="1400"/>
            </a:lvl3pPr>
            <a:lvl4pPr>
              <a:defRPr sz="1400"/>
            </a:lvl4pPr>
            <a:lvl5pPr>
              <a:defRPr sz="14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de-DE" dirty="0"/>
          </a:p>
        </p:txBody>
      </p:sp>
      <p:sp>
        <p:nvSpPr>
          <p:cNvPr id="8" name="Fußzeilenplatzhalter 7"/>
          <p:cNvSpPr>
            <a:spLocks noGrp="1"/>
          </p:cNvSpPr>
          <p:nvPr>
            <p:ph type="ftr" sz="quarter" idx="10"/>
          </p:nvPr>
        </p:nvSpPr>
        <p:spPr/>
        <p:txBody>
          <a:bodyPr/>
          <a:lstStyle/>
          <a:p>
            <a:r>
              <a:rPr lang="es-ES" dirty="0"/>
              <a:t>Hager, Presentación de empresa, 2019</a:t>
            </a:r>
            <a:endParaRPr lang="de-DE" dirty="0"/>
          </a:p>
        </p:txBody>
      </p:sp>
      <p:sp>
        <p:nvSpPr>
          <p:cNvPr id="9" name="Foliennummernplatzhalter 8"/>
          <p:cNvSpPr>
            <a:spLocks noGrp="1"/>
          </p:cNvSpPr>
          <p:nvPr>
            <p:ph type="sldNum" sz="quarter" idx="11"/>
          </p:nvPr>
        </p:nvSpPr>
        <p:spPr/>
        <p:txBody>
          <a:bodyPr/>
          <a:lstStyle/>
          <a:p>
            <a:fld id="{F1143767-F74A-4D98-9A19-C8176FE10842}" type="slidenum">
              <a:rPr lang="de-DE" smtClean="0"/>
              <a:pPr/>
              <a:t>‹Nº›</a:t>
            </a:fld>
            <a:endParaRPr lang="de-DE" dirty="0"/>
          </a:p>
        </p:txBody>
      </p:sp>
    </p:spTree>
    <p:extLst>
      <p:ext uri="{BB962C8B-B14F-4D97-AF65-F5344CB8AC3E}">
        <p14:creationId xmlns:p14="http://schemas.microsoft.com/office/powerpoint/2010/main" val="58822659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userDrawn="1">
  <p:cSld name="Chapter Slide dark grey">
    <p:bg>
      <p:bgPr>
        <a:solidFill>
          <a:schemeClr val="tx2"/>
        </a:solidFill>
        <a:effectLst/>
      </p:bgPr>
    </p:bg>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3844800" y="1310400"/>
            <a:ext cx="4932362" cy="1916960"/>
          </a:xfrm>
        </p:spPr>
        <p:txBody>
          <a:bodyPr bIns="0" anchor="t" anchorCtr="0"/>
          <a:lstStyle>
            <a:lvl1pPr>
              <a:lnSpc>
                <a:spcPct val="85000"/>
              </a:lnSpc>
              <a:defRPr sz="4800">
                <a:solidFill>
                  <a:schemeClr val="bg1"/>
                </a:solidFill>
              </a:defRPr>
            </a:lvl1pPr>
          </a:lstStyle>
          <a:p>
            <a:r>
              <a:rPr lang="de-DE" noProof="0" dirty="0"/>
              <a:t>Chapter </a:t>
            </a:r>
            <a:br>
              <a:rPr lang="de-DE" noProof="0" dirty="0"/>
            </a:br>
            <a:r>
              <a:rPr lang="de-DE" noProof="0" dirty="0"/>
              <a:t>Headline</a:t>
            </a:r>
          </a:p>
        </p:txBody>
      </p:sp>
      <p:sp>
        <p:nvSpPr>
          <p:cNvPr id="9" name="Foliennummernplatzhalter 8"/>
          <p:cNvSpPr>
            <a:spLocks noGrp="1"/>
          </p:cNvSpPr>
          <p:nvPr>
            <p:ph type="sldNum" sz="quarter" idx="12"/>
          </p:nvPr>
        </p:nvSpPr>
        <p:spPr/>
        <p:txBody>
          <a:bodyPr/>
          <a:lstStyle>
            <a:lvl1pPr>
              <a:defRPr>
                <a:solidFill>
                  <a:schemeClr val="tx1"/>
                </a:solidFill>
              </a:defRPr>
            </a:lvl1pPr>
          </a:lstStyle>
          <a:p>
            <a:fld id="{F1143767-F74A-4D98-9A19-C8176FE10842}" type="slidenum">
              <a:rPr lang="de-DE" smtClean="0"/>
              <a:pPr/>
              <a:t>‹Nº›</a:t>
            </a:fld>
            <a:endParaRPr lang="de-DE" dirty="0"/>
          </a:p>
        </p:txBody>
      </p:sp>
      <p:pic>
        <p:nvPicPr>
          <p:cNvPr id="10" name="Bild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857626" y="262800"/>
            <a:ext cx="1429200" cy="281717"/>
          </a:xfrm>
          <a:prstGeom prst="rect">
            <a:avLst/>
          </a:prstGeom>
          <a:noFill/>
          <a:ln>
            <a:noFill/>
          </a:ln>
        </p:spPr>
      </p:pic>
      <p:sp>
        <p:nvSpPr>
          <p:cNvPr id="6" name="Textplatzhalter 5"/>
          <p:cNvSpPr>
            <a:spLocks noGrp="1"/>
          </p:cNvSpPr>
          <p:nvPr>
            <p:ph type="body" sz="quarter" idx="13" hasCustomPrompt="1"/>
          </p:nvPr>
        </p:nvSpPr>
        <p:spPr>
          <a:xfrm>
            <a:off x="1214920" y="1295403"/>
            <a:ext cx="2376264" cy="1656184"/>
          </a:xfrm>
        </p:spPr>
        <p:txBody>
          <a:bodyPr bIns="18000" anchor="b" anchorCtr="0"/>
          <a:lstStyle>
            <a:lvl1pPr marL="0" indent="0" algn="r">
              <a:buNone/>
              <a:defRPr sz="11700" b="1">
                <a:solidFill>
                  <a:schemeClr val="bg2"/>
                </a:solidFill>
              </a:defRPr>
            </a:lvl1pPr>
            <a:lvl2pPr marL="457200" indent="0" algn="r">
              <a:buNone/>
              <a:defRPr/>
            </a:lvl2pPr>
            <a:lvl3pPr marL="627063" indent="0" algn="r">
              <a:buNone/>
              <a:defRPr/>
            </a:lvl3pPr>
            <a:lvl4pPr marL="808038" indent="0" algn="r">
              <a:buNone/>
              <a:defRPr/>
            </a:lvl4pPr>
            <a:lvl5pPr marL="985838" indent="0" algn="r">
              <a:buNone/>
              <a:defRPr/>
            </a:lvl5pPr>
          </a:lstStyle>
          <a:p>
            <a:pPr lvl="0"/>
            <a:r>
              <a:rPr lang="de-DE" dirty="0"/>
              <a:t>XX</a:t>
            </a:r>
          </a:p>
        </p:txBody>
      </p:sp>
    </p:spTree>
    <p:extLst>
      <p:ext uri="{BB962C8B-B14F-4D97-AF65-F5344CB8AC3E}">
        <p14:creationId xmlns:p14="http://schemas.microsoft.com/office/powerpoint/2010/main" val="1009712596"/>
      </p:ext>
    </p:extLst>
  </p:cSld>
  <p:clrMapOvr>
    <a:masterClrMapping/>
  </p:clrMapOvr>
  <p:transition>
    <p:fade/>
  </p:transition>
  <p:extLst>
    <p:ext uri="{DCECCB84-F9BA-43D5-87BE-67443E8EF086}">
      <p15:sldGuideLst xmlns:p15="http://schemas.microsoft.com/office/powerpoint/2012/main">
        <p15:guide id="1" orient="horz" pos="850" userDrawn="1">
          <p15:clr>
            <a:srgbClr val="FBAE40"/>
          </p15:clr>
        </p15:guide>
        <p15:guide id="2" pos="2880" userDrawn="1">
          <p15:clr>
            <a:srgbClr val="FBAE40"/>
          </p15:clr>
        </p15:guide>
        <p15:guide id="3" pos="2109" userDrawn="1">
          <p15:clr>
            <a:srgbClr val="FBAE40"/>
          </p15:clr>
        </p15:guide>
        <p15:guide id="4" pos="2446" userDrawn="1">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2_Titel and Picture 11">
    <p:spTree>
      <p:nvGrpSpPr>
        <p:cNvPr id="1" name=""/>
        <p:cNvGrpSpPr/>
        <p:nvPr/>
      </p:nvGrpSpPr>
      <p:grpSpPr>
        <a:xfrm>
          <a:off x="0" y="0"/>
          <a:ext cx="0" cy="0"/>
          <a:chOff x="0" y="0"/>
          <a:chExt cx="0" cy="0"/>
        </a:xfrm>
      </p:grpSpPr>
      <p:sp>
        <p:nvSpPr>
          <p:cNvPr id="9" name="Bildplatzhalter 8"/>
          <p:cNvSpPr>
            <a:spLocks noGrp="1"/>
          </p:cNvSpPr>
          <p:nvPr>
            <p:ph type="pic" sz="quarter" idx="13" hasCustomPrompt="1"/>
          </p:nvPr>
        </p:nvSpPr>
        <p:spPr>
          <a:xfrm>
            <a:off x="0" y="0"/>
            <a:ext cx="9144000" cy="5148263"/>
          </a:xfrm>
          <a:solidFill>
            <a:schemeClr val="tx2"/>
          </a:solidFill>
        </p:spPr>
        <p:txBody>
          <a:bodyPr lIns="90000" tIns="46800" rIns="90000" bIns="46800" anchor="ctr" anchorCtr="0"/>
          <a:lstStyle>
            <a:lvl1pPr marL="0" marR="0" indent="0" algn="ctr" defTabSz="914400" rtl="0" eaLnBrk="1" fontAlgn="auto" latinLnBrk="0" hangingPunct="1">
              <a:lnSpc>
                <a:spcPct val="114000"/>
              </a:lnSpc>
              <a:spcBef>
                <a:spcPts val="0"/>
              </a:spcBef>
              <a:spcAft>
                <a:spcPts val="0"/>
              </a:spcAft>
              <a:buClrTx/>
              <a:buSzTx/>
              <a:buFont typeface="Wingdings" panose="05000000000000000000" pitchFamily="2" charset="2"/>
              <a:buNone/>
              <a:tabLst/>
              <a:defRPr sz="1000">
                <a:solidFill>
                  <a:schemeClr val="bg1"/>
                </a:solidFill>
              </a:defRPr>
            </a:lvl1pPr>
          </a:lstStyle>
          <a:p>
            <a:r>
              <a:rPr lang="en-US" noProof="0" dirty="0"/>
              <a:t>„Insert / Picture“ for full slide photo</a:t>
            </a:r>
          </a:p>
          <a:p>
            <a:endParaRPr lang="de-DE" dirty="0"/>
          </a:p>
        </p:txBody>
      </p:sp>
      <p:sp>
        <p:nvSpPr>
          <p:cNvPr id="5" name="Textplatzhalter 4"/>
          <p:cNvSpPr>
            <a:spLocks noGrp="1"/>
          </p:cNvSpPr>
          <p:nvPr>
            <p:ph type="body" sz="quarter" idx="12" hasCustomPrompt="1"/>
          </p:nvPr>
        </p:nvSpPr>
        <p:spPr>
          <a:xfrm>
            <a:off x="215900" y="0"/>
            <a:ext cx="3960055" cy="5148263"/>
          </a:xfrm>
          <a:solidFill>
            <a:schemeClr val="bg1">
              <a:alpha val="70000"/>
            </a:schemeClr>
          </a:solidFill>
        </p:spPr>
        <p:txBody>
          <a:bodyPr lIns="108000" tIns="1044000" rIns="108000"/>
          <a:lstStyle>
            <a:lvl1pPr marL="0" indent="0">
              <a:lnSpc>
                <a:spcPct val="91000"/>
              </a:lnSpc>
              <a:buNone/>
              <a:defRPr sz="2500" b="1"/>
            </a:lvl1pPr>
          </a:lstStyle>
          <a:p>
            <a:pPr lvl="0"/>
            <a:r>
              <a:rPr lang="de-DE" noProof="0" dirty="0"/>
              <a:t>Headline, Arial 25pt</a:t>
            </a:r>
          </a:p>
        </p:txBody>
      </p:sp>
      <p:sp>
        <p:nvSpPr>
          <p:cNvPr id="7" name="Foliennummernplatzhalter 6"/>
          <p:cNvSpPr>
            <a:spLocks noGrp="1"/>
          </p:cNvSpPr>
          <p:nvPr>
            <p:ph type="sldNum" sz="quarter" idx="11"/>
          </p:nvPr>
        </p:nvSpPr>
        <p:spPr/>
        <p:txBody>
          <a:bodyPr/>
          <a:lstStyle>
            <a:lvl1pPr>
              <a:defRPr>
                <a:solidFill>
                  <a:schemeClr val="bg2"/>
                </a:solidFill>
              </a:defRPr>
            </a:lvl1pPr>
          </a:lstStyle>
          <a:p>
            <a:fld id="{F1143767-F74A-4D98-9A19-C8176FE10842}" type="slidenum">
              <a:rPr lang="de-DE" smtClean="0"/>
              <a:pPr/>
              <a:t>‹Nº›</a:t>
            </a:fld>
            <a:endParaRPr lang="de-DE" dirty="0"/>
          </a:p>
        </p:txBody>
      </p:sp>
      <p:sp>
        <p:nvSpPr>
          <p:cNvPr id="8" name="Textplatzhalter 6"/>
          <p:cNvSpPr>
            <a:spLocks noGrp="1"/>
          </p:cNvSpPr>
          <p:nvPr>
            <p:ph type="body" sz="quarter" idx="15" hasCustomPrompt="1"/>
          </p:nvPr>
        </p:nvSpPr>
        <p:spPr>
          <a:xfrm>
            <a:off x="313200" y="4849200"/>
            <a:ext cx="756000" cy="147600"/>
          </a:xfrm>
          <a:blipFill>
            <a:blip r:embed="rId2"/>
            <a:stretch>
              <a:fillRect/>
            </a:stretch>
          </a:blipFill>
        </p:spPr>
        <p:txBody>
          <a:bodyPr/>
          <a:lstStyle>
            <a:lvl1pPr marL="0" indent="0">
              <a:buNone/>
              <a:defRPr/>
            </a:lvl1pPr>
          </a:lstStyle>
          <a:p>
            <a:pPr lvl="0"/>
            <a:br>
              <a:rPr lang="de-DE" dirty="0"/>
            </a:br>
            <a:endParaRPr lang="de-DE" dirty="0"/>
          </a:p>
        </p:txBody>
      </p:sp>
    </p:spTree>
    <p:extLst>
      <p:ext uri="{BB962C8B-B14F-4D97-AF65-F5344CB8AC3E}">
        <p14:creationId xmlns:p14="http://schemas.microsoft.com/office/powerpoint/2010/main" val="2707615805"/>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cSld name="Leer">
    <p:spTree>
      <p:nvGrpSpPr>
        <p:cNvPr id="1" name=""/>
        <p:cNvGrpSpPr/>
        <p:nvPr/>
      </p:nvGrpSpPr>
      <p:grpSpPr>
        <a:xfrm>
          <a:off x="0" y="0"/>
          <a:ext cx="0" cy="0"/>
          <a:chOff x="0" y="0"/>
          <a:chExt cx="0" cy="0"/>
        </a:xfrm>
      </p:grpSpPr>
      <p:sp>
        <p:nvSpPr>
          <p:cNvPr id="5" name="Fußzeilenplatzhalter 4"/>
          <p:cNvSpPr>
            <a:spLocks noGrp="1"/>
          </p:cNvSpPr>
          <p:nvPr>
            <p:ph type="ftr" sz="quarter" idx="10"/>
          </p:nvPr>
        </p:nvSpPr>
        <p:spPr/>
        <p:txBody>
          <a:bodyPr/>
          <a:lstStyle/>
          <a:p>
            <a:r>
              <a:rPr lang="es-ES"/>
              <a:t>Hager, Presentación de empresa, 2017</a:t>
            </a:r>
            <a:endParaRPr lang="de-DE" dirty="0"/>
          </a:p>
        </p:txBody>
      </p:sp>
      <p:sp>
        <p:nvSpPr>
          <p:cNvPr id="6" name="Foliennummernplatzhalter 5"/>
          <p:cNvSpPr>
            <a:spLocks noGrp="1"/>
          </p:cNvSpPr>
          <p:nvPr>
            <p:ph type="sldNum" sz="quarter" idx="11"/>
          </p:nvPr>
        </p:nvSpPr>
        <p:spPr/>
        <p:txBody>
          <a:bodyPr/>
          <a:lstStyle/>
          <a:p>
            <a:fld id="{F1143767-F74A-4D98-9A19-C8176FE10842}" type="slidenum">
              <a:rPr lang="de-DE" smtClean="0"/>
              <a:pPr/>
              <a:t>‹Nº›</a:t>
            </a:fld>
            <a:endParaRPr lang="de-DE" dirty="0"/>
          </a:p>
        </p:txBody>
      </p:sp>
    </p:spTree>
    <p:extLst>
      <p:ext uri="{BB962C8B-B14F-4D97-AF65-F5344CB8AC3E}">
        <p14:creationId xmlns:p14="http://schemas.microsoft.com/office/powerpoint/2010/main" val="243690826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fr-FR"/>
              <a:t>Modifiez le style du titre</a:t>
            </a:r>
            <a:endParaRPr lang="de-DE"/>
          </a:p>
        </p:txBody>
      </p:sp>
      <p:sp>
        <p:nvSpPr>
          <p:cNvPr id="3" name="Inhaltsplatzhalter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de-DE" dirty="0"/>
          </a:p>
        </p:txBody>
      </p:sp>
      <p:sp>
        <p:nvSpPr>
          <p:cNvPr id="7" name="Fußzeilenplatzhalter 6"/>
          <p:cNvSpPr>
            <a:spLocks noGrp="1"/>
          </p:cNvSpPr>
          <p:nvPr>
            <p:ph type="ftr" sz="quarter" idx="10"/>
          </p:nvPr>
        </p:nvSpPr>
        <p:spPr/>
        <p:txBody>
          <a:bodyPr/>
          <a:lstStyle/>
          <a:p>
            <a:r>
              <a:rPr lang="es-ES" dirty="0"/>
              <a:t>Hager, Presentación de empresa, 2019</a:t>
            </a:r>
            <a:endParaRPr lang="de-DE" dirty="0"/>
          </a:p>
        </p:txBody>
      </p:sp>
      <p:sp>
        <p:nvSpPr>
          <p:cNvPr id="8" name="Foliennummernplatzhalter 7"/>
          <p:cNvSpPr>
            <a:spLocks noGrp="1"/>
          </p:cNvSpPr>
          <p:nvPr>
            <p:ph type="sldNum" sz="quarter" idx="11"/>
          </p:nvPr>
        </p:nvSpPr>
        <p:spPr/>
        <p:txBody>
          <a:bodyPr/>
          <a:lstStyle/>
          <a:p>
            <a:fld id="{F1143767-F74A-4D98-9A19-C8176FE10842}" type="slidenum">
              <a:rPr lang="de-DE" smtClean="0"/>
              <a:pPr/>
              <a:t>‹Nº›</a:t>
            </a:fld>
            <a:endParaRPr lang="de-DE" dirty="0"/>
          </a:p>
        </p:txBody>
      </p:sp>
    </p:spTree>
    <p:extLst>
      <p:ext uri="{BB962C8B-B14F-4D97-AF65-F5344CB8AC3E}">
        <p14:creationId xmlns:p14="http://schemas.microsoft.com/office/powerpoint/2010/main" val="387848529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userDrawn="1">
  <p:cSld name="Chapter Slide magenta">
    <p:bg>
      <p:bgPr>
        <a:solidFill>
          <a:schemeClr val="accent2"/>
        </a:solidFill>
        <a:effectLst/>
      </p:bgPr>
    </p:bg>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3844921" y="1310400"/>
            <a:ext cx="4932362" cy="1914525"/>
          </a:xfrm>
        </p:spPr>
        <p:txBody>
          <a:bodyPr bIns="0" anchor="t" anchorCtr="0"/>
          <a:lstStyle>
            <a:lvl1pPr>
              <a:lnSpc>
                <a:spcPct val="85000"/>
              </a:lnSpc>
              <a:defRPr sz="4800">
                <a:solidFill>
                  <a:schemeClr val="bg1"/>
                </a:solidFill>
              </a:defRPr>
            </a:lvl1pPr>
          </a:lstStyle>
          <a:p>
            <a:r>
              <a:rPr lang="de-DE" noProof="0" dirty="0"/>
              <a:t>Chapter </a:t>
            </a:r>
            <a:br>
              <a:rPr lang="de-DE" noProof="0" dirty="0"/>
            </a:br>
            <a:r>
              <a:rPr lang="de-DE" noProof="0" dirty="0"/>
              <a:t>Headline</a:t>
            </a:r>
          </a:p>
        </p:txBody>
      </p:sp>
      <p:sp>
        <p:nvSpPr>
          <p:cNvPr id="9" name="Foliennummernplatzhalter 8"/>
          <p:cNvSpPr>
            <a:spLocks noGrp="1"/>
          </p:cNvSpPr>
          <p:nvPr>
            <p:ph type="sldNum" sz="quarter" idx="12"/>
          </p:nvPr>
        </p:nvSpPr>
        <p:spPr/>
        <p:txBody>
          <a:bodyPr/>
          <a:lstStyle>
            <a:lvl1pPr>
              <a:defRPr>
                <a:solidFill>
                  <a:schemeClr val="tx1"/>
                </a:solidFill>
              </a:defRPr>
            </a:lvl1pPr>
          </a:lstStyle>
          <a:p>
            <a:fld id="{F1143767-F74A-4D98-9A19-C8176FE10842}" type="slidenum">
              <a:rPr lang="de-DE" smtClean="0"/>
              <a:pPr/>
              <a:t>‹Nº›</a:t>
            </a:fld>
            <a:endParaRPr lang="de-DE" dirty="0"/>
          </a:p>
        </p:txBody>
      </p:sp>
      <p:pic>
        <p:nvPicPr>
          <p:cNvPr id="10" name="Bild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857626" y="262800"/>
            <a:ext cx="1429200" cy="281717"/>
          </a:xfrm>
          <a:prstGeom prst="rect">
            <a:avLst/>
          </a:prstGeom>
          <a:noFill/>
          <a:ln>
            <a:noFill/>
          </a:ln>
        </p:spPr>
      </p:pic>
      <p:sp>
        <p:nvSpPr>
          <p:cNvPr id="7" name="Textplatzhalter 5"/>
          <p:cNvSpPr>
            <a:spLocks noGrp="1"/>
          </p:cNvSpPr>
          <p:nvPr>
            <p:ph type="body" sz="quarter" idx="13" hasCustomPrompt="1"/>
          </p:nvPr>
        </p:nvSpPr>
        <p:spPr>
          <a:xfrm>
            <a:off x="1214920" y="1295403"/>
            <a:ext cx="2376264" cy="1656184"/>
          </a:xfrm>
        </p:spPr>
        <p:txBody>
          <a:bodyPr bIns="18000" anchor="b" anchorCtr="0"/>
          <a:lstStyle>
            <a:lvl1pPr marL="0" indent="0" algn="r">
              <a:buNone/>
              <a:defRPr sz="11700" b="1">
                <a:solidFill>
                  <a:schemeClr val="accent3"/>
                </a:solidFill>
              </a:defRPr>
            </a:lvl1pPr>
            <a:lvl2pPr marL="457200" indent="0" algn="r">
              <a:buNone/>
              <a:defRPr/>
            </a:lvl2pPr>
            <a:lvl3pPr marL="627063" indent="0" algn="r">
              <a:buNone/>
              <a:defRPr/>
            </a:lvl3pPr>
            <a:lvl4pPr marL="808038" indent="0" algn="r">
              <a:buNone/>
              <a:defRPr/>
            </a:lvl4pPr>
            <a:lvl5pPr marL="985838" indent="0" algn="r">
              <a:buNone/>
              <a:defRPr/>
            </a:lvl5pPr>
          </a:lstStyle>
          <a:p>
            <a:pPr lvl="0"/>
            <a:r>
              <a:rPr lang="de-DE" dirty="0"/>
              <a:t>XX</a:t>
            </a:r>
          </a:p>
        </p:txBody>
      </p:sp>
    </p:spTree>
    <p:extLst>
      <p:ext uri="{BB962C8B-B14F-4D97-AF65-F5344CB8AC3E}">
        <p14:creationId xmlns:p14="http://schemas.microsoft.com/office/powerpoint/2010/main" val="3468114694"/>
      </p:ext>
    </p:extLst>
  </p:cSld>
  <p:clrMapOvr>
    <a:masterClrMapping/>
  </p:clrMapOvr>
  <p:transition>
    <p:fade/>
  </p:transition>
  <p:extLst>
    <p:ext uri="{DCECCB84-F9BA-43D5-87BE-67443E8EF086}">
      <p15:sldGuideLst xmlns:p15="http://schemas.microsoft.com/office/powerpoint/2012/main">
        <p15:guide id="1" orient="horz" pos="850" userDrawn="1">
          <p15:clr>
            <a:srgbClr val="FBAE40"/>
          </p15:clr>
        </p15:guide>
        <p15:guide id="2" pos="2445" userDrawn="1">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userDrawn="1">
  <p:cSld name="Chapter Slide yellow">
    <p:bg>
      <p:bgPr>
        <a:solidFill>
          <a:schemeClr val="accent5"/>
        </a:solidFill>
        <a:effectLst/>
      </p:bgPr>
    </p:bg>
    <p:spTree>
      <p:nvGrpSpPr>
        <p:cNvPr id="1" name=""/>
        <p:cNvGrpSpPr/>
        <p:nvPr/>
      </p:nvGrpSpPr>
      <p:grpSpPr>
        <a:xfrm>
          <a:off x="0" y="0"/>
          <a:ext cx="0" cy="0"/>
          <a:chOff x="0" y="0"/>
          <a:chExt cx="0" cy="0"/>
        </a:xfrm>
      </p:grpSpPr>
      <p:sp>
        <p:nvSpPr>
          <p:cNvPr id="9" name="Foliennummernplatzhalter 8"/>
          <p:cNvSpPr>
            <a:spLocks noGrp="1"/>
          </p:cNvSpPr>
          <p:nvPr>
            <p:ph type="sldNum" sz="quarter" idx="12"/>
          </p:nvPr>
        </p:nvSpPr>
        <p:spPr/>
        <p:txBody>
          <a:bodyPr/>
          <a:lstStyle>
            <a:lvl1pPr>
              <a:defRPr>
                <a:solidFill>
                  <a:schemeClr val="tx1"/>
                </a:solidFill>
              </a:defRPr>
            </a:lvl1pPr>
          </a:lstStyle>
          <a:p>
            <a:fld id="{F1143767-F74A-4D98-9A19-C8176FE10842}" type="slidenum">
              <a:rPr lang="de-DE" smtClean="0"/>
              <a:pPr/>
              <a:t>‹Nº›</a:t>
            </a:fld>
            <a:endParaRPr lang="de-DE" dirty="0"/>
          </a:p>
        </p:txBody>
      </p:sp>
      <p:pic>
        <p:nvPicPr>
          <p:cNvPr id="10" name="Bild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857626" y="262800"/>
            <a:ext cx="1429200" cy="281717"/>
          </a:xfrm>
          <a:prstGeom prst="rect">
            <a:avLst/>
          </a:prstGeom>
          <a:noFill/>
          <a:ln>
            <a:noFill/>
          </a:ln>
        </p:spPr>
      </p:pic>
      <p:sp>
        <p:nvSpPr>
          <p:cNvPr id="8" name="Titel 1"/>
          <p:cNvSpPr>
            <a:spLocks noGrp="1"/>
          </p:cNvSpPr>
          <p:nvPr>
            <p:ph type="ctrTitle" hasCustomPrompt="1"/>
          </p:nvPr>
        </p:nvSpPr>
        <p:spPr>
          <a:xfrm>
            <a:off x="3844800" y="1310400"/>
            <a:ext cx="4932362" cy="1914525"/>
          </a:xfrm>
        </p:spPr>
        <p:txBody>
          <a:bodyPr bIns="0" anchor="t" anchorCtr="0"/>
          <a:lstStyle>
            <a:lvl1pPr>
              <a:lnSpc>
                <a:spcPct val="85000"/>
              </a:lnSpc>
              <a:defRPr sz="4800">
                <a:solidFill>
                  <a:schemeClr val="bg1"/>
                </a:solidFill>
              </a:defRPr>
            </a:lvl1pPr>
          </a:lstStyle>
          <a:p>
            <a:r>
              <a:rPr lang="de-DE" noProof="0" dirty="0"/>
              <a:t>Chapter </a:t>
            </a:r>
            <a:br>
              <a:rPr lang="de-DE" noProof="0" dirty="0"/>
            </a:br>
            <a:r>
              <a:rPr lang="de-DE" noProof="0" dirty="0"/>
              <a:t>Headline</a:t>
            </a:r>
          </a:p>
        </p:txBody>
      </p:sp>
      <p:sp>
        <p:nvSpPr>
          <p:cNvPr id="6" name="Textplatzhalter 5"/>
          <p:cNvSpPr>
            <a:spLocks noGrp="1"/>
          </p:cNvSpPr>
          <p:nvPr>
            <p:ph type="body" sz="quarter" idx="13" hasCustomPrompt="1"/>
          </p:nvPr>
        </p:nvSpPr>
        <p:spPr>
          <a:xfrm>
            <a:off x="1214920" y="1295403"/>
            <a:ext cx="2376264" cy="1656184"/>
          </a:xfrm>
        </p:spPr>
        <p:txBody>
          <a:bodyPr bIns="18000" anchor="b" anchorCtr="0"/>
          <a:lstStyle>
            <a:lvl1pPr marL="0" indent="0" algn="r">
              <a:buNone/>
              <a:defRPr sz="11700" b="1">
                <a:solidFill>
                  <a:schemeClr val="accent3"/>
                </a:solidFill>
              </a:defRPr>
            </a:lvl1pPr>
            <a:lvl2pPr marL="457200" indent="0" algn="r">
              <a:buNone/>
              <a:defRPr/>
            </a:lvl2pPr>
            <a:lvl3pPr marL="627063" indent="0" algn="r">
              <a:buNone/>
              <a:defRPr/>
            </a:lvl3pPr>
            <a:lvl4pPr marL="808038" indent="0" algn="r">
              <a:buNone/>
              <a:defRPr/>
            </a:lvl4pPr>
            <a:lvl5pPr marL="985838" indent="0" algn="r">
              <a:buNone/>
              <a:defRPr/>
            </a:lvl5pPr>
          </a:lstStyle>
          <a:p>
            <a:pPr lvl="0"/>
            <a:r>
              <a:rPr lang="de-DE" dirty="0"/>
              <a:t>XX</a:t>
            </a:r>
          </a:p>
        </p:txBody>
      </p:sp>
    </p:spTree>
    <p:extLst>
      <p:ext uri="{BB962C8B-B14F-4D97-AF65-F5344CB8AC3E}">
        <p14:creationId xmlns:p14="http://schemas.microsoft.com/office/powerpoint/2010/main" val="3793823662"/>
      </p:ext>
    </p:extLst>
  </p:cSld>
  <p:clrMapOvr>
    <a:masterClrMapping/>
  </p:clrMapOvr>
  <p:transition>
    <p:fade/>
  </p:transition>
  <p:extLst>
    <p:ext uri="{DCECCB84-F9BA-43D5-87BE-67443E8EF086}">
      <p15:sldGuideLst xmlns:p15="http://schemas.microsoft.com/office/powerpoint/2012/main">
        <p15:guide id="1" orient="horz" pos="850" userDrawn="1">
          <p15:clr>
            <a:srgbClr val="FBAE40"/>
          </p15:clr>
        </p15:guide>
        <p15:guide id="2" pos="288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two contents (Bullets)">
    <p:spTree>
      <p:nvGrpSpPr>
        <p:cNvPr id="1" name=""/>
        <p:cNvGrpSpPr/>
        <p:nvPr/>
      </p:nvGrpSpPr>
      <p:grpSpPr>
        <a:xfrm>
          <a:off x="0" y="0"/>
          <a:ext cx="0" cy="0"/>
          <a:chOff x="0" y="0"/>
          <a:chExt cx="0" cy="0"/>
        </a:xfrm>
      </p:grpSpPr>
      <p:sp>
        <p:nvSpPr>
          <p:cNvPr id="3" name="Inhaltsplatzhalter 2"/>
          <p:cNvSpPr>
            <a:spLocks noGrp="1"/>
          </p:cNvSpPr>
          <p:nvPr>
            <p:ph sz="half" idx="1" hasCustomPrompt="1"/>
          </p:nvPr>
        </p:nvSpPr>
        <p:spPr>
          <a:xfrm>
            <a:off x="323850" y="1349375"/>
            <a:ext cx="4068130" cy="3384550"/>
          </a:xfrm>
        </p:spPr>
        <p:txBody>
          <a:bodyPr/>
          <a:lstStyle>
            <a:lvl1pPr marL="180000" indent="-180000">
              <a:buFont typeface="Wingdings" panose="05000000000000000000" pitchFamily="2" charset="2"/>
              <a:buChar char="§"/>
              <a:defRPr sz="1600"/>
            </a:lvl1pPr>
            <a:lvl2pPr>
              <a:defRPr sz="1400"/>
            </a:lvl2pPr>
            <a:lvl3pPr>
              <a:defRPr sz="1400"/>
            </a:lvl3pPr>
            <a:lvl4pPr>
              <a:defRPr sz="1400"/>
            </a:lvl4pPr>
            <a:lvl5pPr>
              <a:defRPr sz="1400"/>
            </a:lvl5pPr>
            <a:lvl6pPr>
              <a:defRPr sz="1800"/>
            </a:lvl6pPr>
            <a:lvl7pPr>
              <a:defRPr sz="1800"/>
            </a:lvl7pPr>
            <a:lvl8pPr>
              <a:defRPr sz="1800"/>
            </a:lvl8pPr>
            <a:lvl9pPr>
              <a:defRPr sz="1800"/>
            </a:lvl9pPr>
          </a:lstStyle>
          <a:p>
            <a:pPr lvl="0"/>
            <a:r>
              <a:rPr lang="en-GB" noProof="0"/>
              <a:t>Text, Level 1, Arial 16pt</a:t>
            </a:r>
          </a:p>
          <a:p>
            <a:pPr lvl="1"/>
            <a:r>
              <a:rPr lang="en-GB" noProof="0"/>
              <a:t>Level 2, Arial 14pt</a:t>
            </a:r>
          </a:p>
          <a:p>
            <a:pPr lvl="2"/>
            <a:r>
              <a:rPr lang="en-GB" noProof="0"/>
              <a:t>Level 3, Arial 14pt</a:t>
            </a:r>
          </a:p>
          <a:p>
            <a:pPr lvl="3"/>
            <a:r>
              <a:rPr lang="en-GB" noProof="0"/>
              <a:t>Level 4, Arial 14pt</a:t>
            </a:r>
          </a:p>
          <a:p>
            <a:pPr lvl="4"/>
            <a:r>
              <a:rPr lang="en-GB" noProof="0"/>
              <a:t>Level 5, Arial 14pt</a:t>
            </a:r>
          </a:p>
        </p:txBody>
      </p:sp>
      <p:sp>
        <p:nvSpPr>
          <p:cNvPr id="4" name="Inhaltsplatzhalter 3"/>
          <p:cNvSpPr>
            <a:spLocks noGrp="1"/>
          </p:cNvSpPr>
          <p:nvPr>
            <p:ph sz="half" idx="2" hasCustomPrompt="1"/>
          </p:nvPr>
        </p:nvSpPr>
        <p:spPr>
          <a:xfrm>
            <a:off x="4751388" y="1349375"/>
            <a:ext cx="4068762" cy="3384550"/>
          </a:xfrm>
        </p:spPr>
        <p:txBody>
          <a:bodyPr/>
          <a:lstStyle>
            <a:lvl1pPr marL="180000" indent="-180000">
              <a:buFont typeface="Wingdings" panose="05000000000000000000" pitchFamily="2" charset="2"/>
              <a:buChar char="§"/>
              <a:defRPr sz="1600"/>
            </a:lvl1pPr>
            <a:lvl2pPr>
              <a:defRPr sz="1400"/>
            </a:lvl2pPr>
            <a:lvl3pPr>
              <a:defRPr sz="1400"/>
            </a:lvl3pPr>
            <a:lvl4pPr>
              <a:defRPr sz="1400"/>
            </a:lvl4pPr>
            <a:lvl5pPr>
              <a:defRPr sz="1400"/>
            </a:lvl5pPr>
            <a:lvl6pPr>
              <a:defRPr sz="1800"/>
            </a:lvl6pPr>
            <a:lvl7pPr>
              <a:defRPr sz="1800"/>
            </a:lvl7pPr>
            <a:lvl8pPr>
              <a:defRPr sz="1800"/>
            </a:lvl8pPr>
            <a:lvl9pPr>
              <a:defRPr sz="1800"/>
            </a:lvl9pPr>
          </a:lstStyle>
          <a:p>
            <a:pPr lvl="0"/>
            <a:r>
              <a:rPr lang="en-GB" noProof="0"/>
              <a:t>Text, Level 1, Arial 16pt</a:t>
            </a:r>
          </a:p>
          <a:p>
            <a:pPr lvl="1"/>
            <a:r>
              <a:rPr lang="en-GB" noProof="0"/>
              <a:t>Level 2, Arial 14pt</a:t>
            </a:r>
          </a:p>
          <a:p>
            <a:pPr lvl="2"/>
            <a:r>
              <a:rPr lang="en-GB" noProof="0"/>
              <a:t>Level 3, Arial 14pt</a:t>
            </a:r>
          </a:p>
          <a:p>
            <a:pPr lvl="3"/>
            <a:r>
              <a:rPr lang="en-GB" noProof="0"/>
              <a:t>Level 4, Arial 14pt</a:t>
            </a:r>
          </a:p>
          <a:p>
            <a:pPr lvl="4"/>
            <a:r>
              <a:rPr lang="en-GB" noProof="0"/>
              <a:t>Level 5, Arial 14pt</a:t>
            </a:r>
          </a:p>
        </p:txBody>
      </p:sp>
      <p:sp>
        <p:nvSpPr>
          <p:cNvPr id="8" name="Fußzeilenplatzhalter 7"/>
          <p:cNvSpPr>
            <a:spLocks noGrp="1"/>
          </p:cNvSpPr>
          <p:nvPr>
            <p:ph type="ftr" sz="quarter" idx="10"/>
          </p:nvPr>
        </p:nvSpPr>
        <p:spPr/>
        <p:txBody>
          <a:bodyPr/>
          <a:lstStyle/>
          <a:p>
            <a:r>
              <a:rPr lang="es-ES" noProof="0"/>
              <a:t>Hager, Presentación de empresa, 2017</a:t>
            </a:r>
            <a:endParaRPr lang="en-GB" noProof="0"/>
          </a:p>
        </p:txBody>
      </p:sp>
      <p:sp>
        <p:nvSpPr>
          <p:cNvPr id="9" name="Foliennummernplatzhalter 8"/>
          <p:cNvSpPr>
            <a:spLocks noGrp="1"/>
          </p:cNvSpPr>
          <p:nvPr>
            <p:ph type="sldNum" sz="quarter" idx="11"/>
          </p:nvPr>
        </p:nvSpPr>
        <p:spPr/>
        <p:txBody>
          <a:bodyPr/>
          <a:lstStyle/>
          <a:p>
            <a:fld id="{F1143767-F74A-4D98-9A19-C8176FE10842}" type="slidenum">
              <a:rPr lang="en-GB" noProof="0" smtClean="0"/>
              <a:pPr/>
              <a:t>‹Nº›</a:t>
            </a:fld>
            <a:endParaRPr lang="en-GB" noProof="0"/>
          </a:p>
        </p:txBody>
      </p:sp>
      <p:sp>
        <p:nvSpPr>
          <p:cNvPr id="7" name="Titel 1"/>
          <p:cNvSpPr>
            <a:spLocks noGrp="1"/>
          </p:cNvSpPr>
          <p:nvPr>
            <p:ph type="title" hasCustomPrompt="1"/>
          </p:nvPr>
        </p:nvSpPr>
        <p:spPr>
          <a:xfrm>
            <a:off x="324642" y="227521"/>
            <a:ext cx="5832475" cy="402394"/>
          </a:xfrm>
        </p:spPr>
        <p:txBody>
          <a:bodyPr/>
          <a:lstStyle/>
          <a:p>
            <a:r>
              <a:rPr lang="en-GB" noProof="0"/>
              <a:t>Headline, Arial 25pt</a:t>
            </a:r>
          </a:p>
        </p:txBody>
      </p:sp>
      <p:sp>
        <p:nvSpPr>
          <p:cNvPr id="10" name="Espace réservé du texte 4"/>
          <p:cNvSpPr>
            <a:spLocks noGrp="1"/>
          </p:cNvSpPr>
          <p:nvPr>
            <p:ph type="body" sz="quarter" idx="12" hasCustomPrompt="1"/>
          </p:nvPr>
        </p:nvSpPr>
        <p:spPr>
          <a:xfrm>
            <a:off x="323849" y="598860"/>
            <a:ext cx="5832000" cy="360000"/>
          </a:xfrm>
        </p:spPr>
        <p:txBody>
          <a:bodyPr/>
          <a:lstStyle>
            <a:lvl1pPr>
              <a:lnSpc>
                <a:spcPct val="91000"/>
              </a:lnSpc>
              <a:spcAft>
                <a:spcPts val="0"/>
              </a:spcAft>
              <a:defRPr sz="2500" b="1" baseline="0">
                <a:solidFill>
                  <a:schemeClr val="accent4"/>
                </a:solidFill>
              </a:defRPr>
            </a:lvl1pPr>
          </a:lstStyle>
          <a:p>
            <a:pPr lvl="0"/>
            <a:r>
              <a:rPr lang="en-GB" noProof="0"/>
              <a:t>Subheadline, Arial 25pt </a:t>
            </a:r>
          </a:p>
        </p:txBody>
      </p:sp>
    </p:spTree>
    <p:extLst>
      <p:ext uri="{BB962C8B-B14F-4D97-AF65-F5344CB8AC3E}">
        <p14:creationId xmlns:p14="http://schemas.microsoft.com/office/powerpoint/2010/main" val="3193074009"/>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4_Titel and Picture 11">
    <p:spTree>
      <p:nvGrpSpPr>
        <p:cNvPr id="1" name=""/>
        <p:cNvGrpSpPr/>
        <p:nvPr/>
      </p:nvGrpSpPr>
      <p:grpSpPr>
        <a:xfrm>
          <a:off x="0" y="0"/>
          <a:ext cx="0" cy="0"/>
          <a:chOff x="0" y="0"/>
          <a:chExt cx="0" cy="0"/>
        </a:xfrm>
      </p:grpSpPr>
      <p:sp>
        <p:nvSpPr>
          <p:cNvPr id="9" name="Bildplatzhalter 8"/>
          <p:cNvSpPr>
            <a:spLocks noGrp="1"/>
          </p:cNvSpPr>
          <p:nvPr>
            <p:ph type="pic" sz="quarter" idx="13" hasCustomPrompt="1"/>
          </p:nvPr>
        </p:nvSpPr>
        <p:spPr>
          <a:xfrm>
            <a:off x="0" y="0"/>
            <a:ext cx="9144000" cy="5148263"/>
          </a:xfrm>
          <a:solidFill>
            <a:schemeClr val="tx2"/>
          </a:solidFill>
        </p:spPr>
        <p:txBody>
          <a:bodyPr lIns="90000" tIns="46800" rIns="90000" bIns="46800" anchor="ctr" anchorCtr="0"/>
          <a:lstStyle>
            <a:lvl1pPr marL="0" marR="0" indent="0" algn="ctr" defTabSz="914400" rtl="0" eaLnBrk="1" fontAlgn="auto" latinLnBrk="0" hangingPunct="1">
              <a:lnSpc>
                <a:spcPct val="114000"/>
              </a:lnSpc>
              <a:spcBef>
                <a:spcPts val="0"/>
              </a:spcBef>
              <a:spcAft>
                <a:spcPts val="0"/>
              </a:spcAft>
              <a:buClrTx/>
              <a:buSzTx/>
              <a:buFont typeface="Wingdings" panose="05000000000000000000" pitchFamily="2" charset="2"/>
              <a:buNone/>
              <a:tabLst/>
              <a:defRPr sz="1000">
                <a:solidFill>
                  <a:schemeClr val="bg1"/>
                </a:solidFill>
              </a:defRPr>
            </a:lvl1pPr>
          </a:lstStyle>
          <a:p>
            <a:r>
              <a:rPr lang="en-US" noProof="0" dirty="0"/>
              <a:t>„Insert / Picture“ for full slide photo</a:t>
            </a:r>
          </a:p>
          <a:p>
            <a:endParaRPr lang="de-DE" dirty="0"/>
          </a:p>
        </p:txBody>
      </p:sp>
      <p:sp>
        <p:nvSpPr>
          <p:cNvPr id="5" name="Textplatzhalter 4"/>
          <p:cNvSpPr>
            <a:spLocks noGrp="1"/>
          </p:cNvSpPr>
          <p:nvPr>
            <p:ph type="body" sz="quarter" idx="12" hasCustomPrompt="1"/>
          </p:nvPr>
        </p:nvSpPr>
        <p:spPr>
          <a:xfrm>
            <a:off x="215900" y="0"/>
            <a:ext cx="3960055" cy="5148263"/>
          </a:xfrm>
          <a:solidFill>
            <a:schemeClr val="bg1">
              <a:alpha val="70000"/>
            </a:schemeClr>
          </a:solidFill>
        </p:spPr>
        <p:txBody>
          <a:bodyPr lIns="108000" tIns="1044000" rIns="108000"/>
          <a:lstStyle>
            <a:lvl1pPr marL="0" indent="0">
              <a:lnSpc>
                <a:spcPct val="91000"/>
              </a:lnSpc>
              <a:buNone/>
              <a:defRPr sz="2500" b="1"/>
            </a:lvl1pPr>
          </a:lstStyle>
          <a:p>
            <a:pPr lvl="0"/>
            <a:r>
              <a:rPr lang="de-DE" noProof="0" dirty="0"/>
              <a:t>Headline, Arial 25pt</a:t>
            </a:r>
          </a:p>
        </p:txBody>
      </p:sp>
      <p:sp>
        <p:nvSpPr>
          <p:cNvPr id="7" name="Foliennummernplatzhalter 6"/>
          <p:cNvSpPr>
            <a:spLocks noGrp="1"/>
          </p:cNvSpPr>
          <p:nvPr>
            <p:ph type="sldNum" sz="quarter" idx="11"/>
          </p:nvPr>
        </p:nvSpPr>
        <p:spPr/>
        <p:txBody>
          <a:bodyPr/>
          <a:lstStyle>
            <a:lvl1pPr>
              <a:defRPr>
                <a:solidFill>
                  <a:schemeClr val="bg2"/>
                </a:solidFill>
              </a:defRPr>
            </a:lvl1pPr>
          </a:lstStyle>
          <a:p>
            <a:fld id="{F1143767-F74A-4D98-9A19-C8176FE10842}" type="slidenum">
              <a:rPr lang="de-DE" smtClean="0"/>
              <a:pPr/>
              <a:t>‹Nº›</a:t>
            </a:fld>
            <a:endParaRPr lang="de-DE" dirty="0"/>
          </a:p>
        </p:txBody>
      </p:sp>
      <p:sp>
        <p:nvSpPr>
          <p:cNvPr id="8" name="Textplatzhalter 6"/>
          <p:cNvSpPr>
            <a:spLocks noGrp="1"/>
          </p:cNvSpPr>
          <p:nvPr>
            <p:ph type="body" sz="quarter" idx="15" hasCustomPrompt="1"/>
          </p:nvPr>
        </p:nvSpPr>
        <p:spPr>
          <a:xfrm>
            <a:off x="313200" y="4849200"/>
            <a:ext cx="756000" cy="147600"/>
          </a:xfrm>
          <a:blipFill>
            <a:blip r:embed="rId2"/>
            <a:stretch>
              <a:fillRect/>
            </a:stretch>
          </a:blipFill>
        </p:spPr>
        <p:txBody>
          <a:bodyPr/>
          <a:lstStyle>
            <a:lvl1pPr marL="0" indent="0">
              <a:buNone/>
              <a:defRPr/>
            </a:lvl1pPr>
          </a:lstStyle>
          <a:p>
            <a:pPr lvl="0"/>
            <a:br>
              <a:rPr lang="de-DE" dirty="0"/>
            </a:br>
            <a:endParaRPr lang="de-DE" dirty="0"/>
          </a:p>
        </p:txBody>
      </p:sp>
    </p:spTree>
    <p:extLst>
      <p:ext uri="{BB962C8B-B14F-4D97-AF65-F5344CB8AC3E}">
        <p14:creationId xmlns:p14="http://schemas.microsoft.com/office/powerpoint/2010/main" val="2707615805"/>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1_Titel and Picture 10">
    <p:spTree>
      <p:nvGrpSpPr>
        <p:cNvPr id="1" name=""/>
        <p:cNvGrpSpPr/>
        <p:nvPr/>
      </p:nvGrpSpPr>
      <p:grpSpPr>
        <a:xfrm>
          <a:off x="0" y="0"/>
          <a:ext cx="0" cy="0"/>
          <a:chOff x="0" y="0"/>
          <a:chExt cx="0" cy="0"/>
        </a:xfrm>
      </p:grpSpPr>
      <p:sp>
        <p:nvSpPr>
          <p:cNvPr id="9" name="Bildplatzhalter 8"/>
          <p:cNvSpPr>
            <a:spLocks noGrp="1"/>
          </p:cNvSpPr>
          <p:nvPr>
            <p:ph type="pic" sz="quarter" idx="13" hasCustomPrompt="1"/>
          </p:nvPr>
        </p:nvSpPr>
        <p:spPr>
          <a:xfrm>
            <a:off x="0" y="0"/>
            <a:ext cx="9144000" cy="5148263"/>
          </a:xfrm>
          <a:solidFill>
            <a:schemeClr val="tx2"/>
          </a:solidFill>
        </p:spPr>
        <p:txBody>
          <a:bodyPr lIns="90000" tIns="46800" rIns="90000" bIns="46800" anchor="ctr" anchorCtr="0"/>
          <a:lstStyle>
            <a:lvl1pPr marL="0" marR="0" indent="0" algn="ctr" defTabSz="914400" rtl="0" eaLnBrk="1" fontAlgn="auto" latinLnBrk="0" hangingPunct="1">
              <a:lnSpc>
                <a:spcPct val="114000"/>
              </a:lnSpc>
              <a:spcBef>
                <a:spcPts val="0"/>
              </a:spcBef>
              <a:spcAft>
                <a:spcPts val="0"/>
              </a:spcAft>
              <a:buClrTx/>
              <a:buSzTx/>
              <a:buFont typeface="Wingdings" panose="05000000000000000000" pitchFamily="2" charset="2"/>
              <a:buNone/>
              <a:tabLst/>
              <a:defRPr sz="1000">
                <a:solidFill>
                  <a:schemeClr val="bg1"/>
                </a:solidFill>
              </a:defRPr>
            </a:lvl1pPr>
          </a:lstStyle>
          <a:p>
            <a:r>
              <a:rPr lang="en-US" noProof="0" dirty="0"/>
              <a:t>„Insert / Picture“ for full slide photo</a:t>
            </a:r>
          </a:p>
          <a:p>
            <a:endParaRPr lang="de-DE" dirty="0"/>
          </a:p>
        </p:txBody>
      </p:sp>
      <p:sp>
        <p:nvSpPr>
          <p:cNvPr id="5" name="Textplatzhalter 4"/>
          <p:cNvSpPr>
            <a:spLocks noGrp="1"/>
          </p:cNvSpPr>
          <p:nvPr>
            <p:ph type="body" sz="quarter" idx="12" hasCustomPrompt="1"/>
          </p:nvPr>
        </p:nvSpPr>
        <p:spPr>
          <a:xfrm>
            <a:off x="215516" y="0"/>
            <a:ext cx="3960440" cy="5148263"/>
          </a:xfrm>
          <a:solidFill>
            <a:schemeClr val="bg1">
              <a:alpha val="70000"/>
            </a:schemeClr>
          </a:solidFill>
        </p:spPr>
        <p:txBody>
          <a:bodyPr lIns="108000" tIns="1026000" rIns="108000"/>
          <a:lstStyle>
            <a:lvl1pPr marL="0" indent="0">
              <a:lnSpc>
                <a:spcPct val="113000"/>
              </a:lnSpc>
              <a:buNone/>
              <a:defRPr sz="1600" b="0"/>
            </a:lvl1pPr>
          </a:lstStyle>
          <a:p>
            <a:pPr lvl="0"/>
            <a:r>
              <a:rPr lang="de-DE" noProof="0" dirty="0"/>
              <a:t>Text, Level 1, Arial 16pt</a:t>
            </a:r>
          </a:p>
        </p:txBody>
      </p:sp>
      <p:sp>
        <p:nvSpPr>
          <p:cNvPr id="10" name="Textplatzhalter 6"/>
          <p:cNvSpPr>
            <a:spLocks noGrp="1"/>
          </p:cNvSpPr>
          <p:nvPr>
            <p:ph type="body" sz="quarter" idx="15" hasCustomPrompt="1"/>
          </p:nvPr>
        </p:nvSpPr>
        <p:spPr>
          <a:xfrm>
            <a:off x="311991" y="4850116"/>
            <a:ext cx="756000" cy="147600"/>
          </a:xfrm>
          <a:blipFill>
            <a:blip r:embed="rId2"/>
            <a:stretch>
              <a:fillRect/>
            </a:stretch>
          </a:blipFill>
        </p:spPr>
        <p:txBody>
          <a:bodyPr/>
          <a:lstStyle>
            <a:lvl1pPr marL="0" indent="0">
              <a:buNone/>
              <a:defRPr/>
            </a:lvl1pPr>
          </a:lstStyle>
          <a:p>
            <a:pPr lvl="0"/>
            <a:br>
              <a:rPr lang="de-DE" dirty="0"/>
            </a:br>
            <a:endParaRPr lang="de-DE" dirty="0"/>
          </a:p>
        </p:txBody>
      </p:sp>
      <p:sp>
        <p:nvSpPr>
          <p:cNvPr id="7" name="Foliennummernplatzhalter 6"/>
          <p:cNvSpPr>
            <a:spLocks noGrp="1"/>
          </p:cNvSpPr>
          <p:nvPr>
            <p:ph type="sldNum" sz="quarter" idx="11"/>
          </p:nvPr>
        </p:nvSpPr>
        <p:spPr/>
        <p:txBody>
          <a:bodyPr/>
          <a:lstStyle>
            <a:lvl1pPr>
              <a:defRPr>
                <a:solidFill>
                  <a:schemeClr val="bg2"/>
                </a:solidFill>
              </a:defRPr>
            </a:lvl1pPr>
          </a:lstStyle>
          <a:p>
            <a:fld id="{F1143767-F74A-4D98-9A19-C8176FE10842}" type="slidenum">
              <a:rPr lang="de-DE" smtClean="0"/>
              <a:pPr/>
              <a:t>‹Nº›</a:t>
            </a:fld>
            <a:endParaRPr lang="de-DE" dirty="0"/>
          </a:p>
        </p:txBody>
      </p:sp>
    </p:spTree>
    <p:extLst>
      <p:ext uri="{BB962C8B-B14F-4D97-AF65-F5344CB8AC3E}">
        <p14:creationId xmlns:p14="http://schemas.microsoft.com/office/powerpoint/2010/main" val="1420216696"/>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2_Titel and Picture Quotation 09">
    <p:spTree>
      <p:nvGrpSpPr>
        <p:cNvPr id="1" name=""/>
        <p:cNvGrpSpPr/>
        <p:nvPr/>
      </p:nvGrpSpPr>
      <p:grpSpPr>
        <a:xfrm>
          <a:off x="0" y="0"/>
          <a:ext cx="0" cy="0"/>
          <a:chOff x="0" y="0"/>
          <a:chExt cx="0" cy="0"/>
        </a:xfrm>
      </p:grpSpPr>
      <p:sp>
        <p:nvSpPr>
          <p:cNvPr id="9" name="Bildplatzhalter 8"/>
          <p:cNvSpPr>
            <a:spLocks noGrp="1"/>
          </p:cNvSpPr>
          <p:nvPr>
            <p:ph type="pic" sz="quarter" idx="13" hasCustomPrompt="1"/>
          </p:nvPr>
        </p:nvSpPr>
        <p:spPr>
          <a:xfrm>
            <a:off x="0" y="0"/>
            <a:ext cx="9144000" cy="5148263"/>
          </a:xfrm>
          <a:solidFill>
            <a:schemeClr val="tx2"/>
          </a:solidFill>
        </p:spPr>
        <p:txBody>
          <a:bodyPr lIns="90000" tIns="46800" rIns="90000" bIns="46800" anchor="ctr" anchorCtr="0"/>
          <a:lstStyle>
            <a:lvl1pPr marL="0" indent="0" algn="ctr">
              <a:buNone/>
              <a:defRPr sz="1000">
                <a:solidFill>
                  <a:schemeClr val="bg1"/>
                </a:solidFill>
              </a:defRPr>
            </a:lvl1pPr>
          </a:lstStyle>
          <a:p>
            <a:r>
              <a:rPr lang="en-US" noProof="0" dirty="0"/>
              <a:t>„Insert / Picture“ for full slide photo</a:t>
            </a:r>
          </a:p>
        </p:txBody>
      </p:sp>
      <p:sp>
        <p:nvSpPr>
          <p:cNvPr id="5" name="Textplatzhalter 4"/>
          <p:cNvSpPr>
            <a:spLocks noGrp="1"/>
          </p:cNvSpPr>
          <p:nvPr>
            <p:ph type="body" sz="quarter" idx="12" hasCustomPrompt="1"/>
          </p:nvPr>
        </p:nvSpPr>
        <p:spPr>
          <a:xfrm>
            <a:off x="4067944" y="0"/>
            <a:ext cx="3960440" cy="5148263"/>
          </a:xfrm>
          <a:solidFill>
            <a:schemeClr val="bg1">
              <a:alpha val="70000"/>
            </a:schemeClr>
          </a:solidFill>
        </p:spPr>
        <p:txBody>
          <a:bodyPr lIns="108000" tIns="1044000" rIns="108000"/>
          <a:lstStyle>
            <a:lvl1pPr marL="0" indent="0">
              <a:lnSpc>
                <a:spcPct val="91000"/>
              </a:lnSpc>
              <a:buNone/>
              <a:defRPr sz="2500" b="1"/>
            </a:lvl1pPr>
          </a:lstStyle>
          <a:p>
            <a:pPr lvl="0"/>
            <a:r>
              <a:rPr lang="de-DE" noProof="0" dirty="0"/>
              <a:t>Headline, Arial 25pt</a:t>
            </a:r>
          </a:p>
        </p:txBody>
      </p:sp>
      <p:sp>
        <p:nvSpPr>
          <p:cNvPr id="7" name="Foliennummernplatzhalter 6"/>
          <p:cNvSpPr>
            <a:spLocks noGrp="1"/>
          </p:cNvSpPr>
          <p:nvPr>
            <p:ph type="sldNum" sz="quarter" idx="11"/>
          </p:nvPr>
        </p:nvSpPr>
        <p:spPr/>
        <p:txBody>
          <a:bodyPr/>
          <a:lstStyle>
            <a:lvl1pPr>
              <a:defRPr>
                <a:solidFill>
                  <a:schemeClr val="bg2"/>
                </a:solidFill>
              </a:defRPr>
            </a:lvl1pPr>
          </a:lstStyle>
          <a:p>
            <a:fld id="{F1143767-F74A-4D98-9A19-C8176FE10842}" type="slidenum">
              <a:rPr lang="de-DE" smtClean="0"/>
              <a:pPr/>
              <a:t>‹Nº›</a:t>
            </a:fld>
            <a:endParaRPr lang="de-DE" dirty="0"/>
          </a:p>
        </p:txBody>
      </p:sp>
      <p:sp>
        <p:nvSpPr>
          <p:cNvPr id="6" name="Textplatzhalter 6"/>
          <p:cNvSpPr>
            <a:spLocks noGrp="1"/>
          </p:cNvSpPr>
          <p:nvPr>
            <p:ph type="body" sz="quarter" idx="15" hasCustomPrompt="1"/>
          </p:nvPr>
        </p:nvSpPr>
        <p:spPr>
          <a:xfrm>
            <a:off x="311623" y="4853374"/>
            <a:ext cx="756000" cy="147600"/>
          </a:xfrm>
          <a:blipFill>
            <a:blip r:embed="rId2"/>
            <a:stretch>
              <a:fillRect/>
            </a:stretch>
          </a:blipFill>
        </p:spPr>
        <p:txBody>
          <a:bodyPr/>
          <a:lstStyle>
            <a:lvl1pPr marL="0" indent="0">
              <a:buNone/>
              <a:defRPr/>
            </a:lvl1pPr>
          </a:lstStyle>
          <a:p>
            <a:pPr lvl="0"/>
            <a:br>
              <a:rPr lang="de-DE" dirty="0"/>
            </a:br>
            <a:endParaRPr lang="de-DE" dirty="0"/>
          </a:p>
        </p:txBody>
      </p:sp>
    </p:spTree>
    <p:extLst>
      <p:ext uri="{BB962C8B-B14F-4D97-AF65-F5344CB8AC3E}">
        <p14:creationId xmlns:p14="http://schemas.microsoft.com/office/powerpoint/2010/main" val="1444068492"/>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Fußzeilenplatzhalter 5"/>
          <p:cNvSpPr>
            <a:spLocks noGrp="1"/>
          </p:cNvSpPr>
          <p:nvPr>
            <p:ph type="ftr" sz="quarter" idx="10"/>
          </p:nvPr>
        </p:nvSpPr>
        <p:spPr/>
        <p:txBody>
          <a:bodyPr/>
          <a:lstStyle/>
          <a:p>
            <a:r>
              <a:rPr lang="es-ES" noProof="0"/>
              <a:t>Hager, Presentación de empresa, 2017</a:t>
            </a:r>
            <a:endParaRPr lang="en-GB" noProof="0"/>
          </a:p>
        </p:txBody>
      </p:sp>
      <p:sp>
        <p:nvSpPr>
          <p:cNvPr id="7" name="Foliennummernplatzhalter 6"/>
          <p:cNvSpPr>
            <a:spLocks noGrp="1"/>
          </p:cNvSpPr>
          <p:nvPr>
            <p:ph type="sldNum" sz="quarter" idx="11"/>
          </p:nvPr>
        </p:nvSpPr>
        <p:spPr/>
        <p:txBody>
          <a:bodyPr/>
          <a:lstStyle/>
          <a:p>
            <a:fld id="{F1143767-F74A-4D98-9A19-C8176FE10842}" type="slidenum">
              <a:rPr lang="en-GB" noProof="0" smtClean="0"/>
              <a:pPr/>
              <a:t>‹Nº›</a:t>
            </a:fld>
            <a:endParaRPr lang="en-GB" noProof="0"/>
          </a:p>
        </p:txBody>
      </p:sp>
      <p:sp>
        <p:nvSpPr>
          <p:cNvPr id="5" name="Titel 1"/>
          <p:cNvSpPr>
            <a:spLocks noGrp="1"/>
          </p:cNvSpPr>
          <p:nvPr>
            <p:ph type="title" hasCustomPrompt="1"/>
          </p:nvPr>
        </p:nvSpPr>
        <p:spPr>
          <a:xfrm>
            <a:off x="324642" y="227521"/>
            <a:ext cx="5832475" cy="402394"/>
          </a:xfrm>
        </p:spPr>
        <p:txBody>
          <a:bodyPr/>
          <a:lstStyle>
            <a:lvl1pPr>
              <a:defRPr/>
            </a:lvl1pPr>
          </a:lstStyle>
          <a:p>
            <a:r>
              <a:rPr lang="en-GB" noProof="0"/>
              <a:t>Headline, Arial 25pt</a:t>
            </a:r>
          </a:p>
        </p:txBody>
      </p:sp>
      <p:sp>
        <p:nvSpPr>
          <p:cNvPr id="8" name="Espace réservé du texte 4"/>
          <p:cNvSpPr>
            <a:spLocks noGrp="1"/>
          </p:cNvSpPr>
          <p:nvPr>
            <p:ph type="body" sz="quarter" idx="12" hasCustomPrompt="1"/>
          </p:nvPr>
        </p:nvSpPr>
        <p:spPr>
          <a:xfrm>
            <a:off x="323849" y="598860"/>
            <a:ext cx="5832000" cy="360000"/>
          </a:xfrm>
        </p:spPr>
        <p:txBody>
          <a:bodyPr/>
          <a:lstStyle>
            <a:lvl1pPr>
              <a:lnSpc>
                <a:spcPct val="91000"/>
              </a:lnSpc>
              <a:spcAft>
                <a:spcPts val="0"/>
              </a:spcAft>
              <a:defRPr sz="2500" b="1" baseline="0">
                <a:solidFill>
                  <a:schemeClr val="accent4"/>
                </a:solidFill>
              </a:defRPr>
            </a:lvl1pPr>
          </a:lstStyle>
          <a:p>
            <a:pPr lvl="0"/>
            <a:r>
              <a:rPr lang="en-GB" noProof="0"/>
              <a:t>Subheadline, Arial 25pt </a:t>
            </a:r>
          </a:p>
        </p:txBody>
      </p:sp>
    </p:spTree>
    <p:extLst>
      <p:ext uri="{BB962C8B-B14F-4D97-AF65-F5344CB8AC3E}">
        <p14:creationId xmlns:p14="http://schemas.microsoft.com/office/powerpoint/2010/main" val="4101747103"/>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Chapter Slide white">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4150192" y="1349374"/>
            <a:ext cx="4667609" cy="1879397"/>
          </a:xfrm>
        </p:spPr>
        <p:txBody>
          <a:bodyPr bIns="0" anchor="t" anchorCtr="0"/>
          <a:lstStyle>
            <a:lvl1pPr>
              <a:lnSpc>
                <a:spcPct val="85000"/>
              </a:lnSpc>
              <a:defRPr sz="4800">
                <a:solidFill>
                  <a:schemeClr val="accent2"/>
                </a:solidFill>
              </a:defRPr>
            </a:lvl1pPr>
          </a:lstStyle>
          <a:p>
            <a:r>
              <a:rPr lang="en-GB" noProof="0"/>
              <a:t>Chapter </a:t>
            </a:r>
            <a:br>
              <a:rPr lang="en-GB" noProof="0"/>
            </a:br>
            <a:r>
              <a:rPr lang="en-GB" noProof="0"/>
              <a:t>Headline</a:t>
            </a:r>
          </a:p>
        </p:txBody>
      </p:sp>
      <p:pic>
        <p:nvPicPr>
          <p:cNvPr id="8" name="Bild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50193" y="228316"/>
            <a:ext cx="843615" cy="281626"/>
          </a:xfrm>
          <a:prstGeom prst="rect">
            <a:avLst/>
          </a:prstGeom>
          <a:noFill/>
          <a:ln>
            <a:noFill/>
          </a:ln>
        </p:spPr>
      </p:pic>
      <p:sp>
        <p:nvSpPr>
          <p:cNvPr id="9" name="Foliennummernplatzhalter 8"/>
          <p:cNvSpPr>
            <a:spLocks noGrp="1"/>
          </p:cNvSpPr>
          <p:nvPr>
            <p:ph type="sldNum" sz="quarter" idx="12"/>
          </p:nvPr>
        </p:nvSpPr>
        <p:spPr/>
        <p:txBody>
          <a:bodyPr/>
          <a:lstStyle>
            <a:lvl1pPr>
              <a:defRPr>
                <a:solidFill>
                  <a:schemeClr val="tx1"/>
                </a:solidFill>
              </a:defRPr>
            </a:lvl1pPr>
          </a:lstStyle>
          <a:p>
            <a:fld id="{F1143767-F74A-4D98-9A19-C8176FE10842}" type="slidenum">
              <a:rPr lang="en-GB" noProof="0" smtClean="0"/>
              <a:pPr/>
              <a:t>‹Nº›</a:t>
            </a:fld>
            <a:endParaRPr lang="en-GB" noProof="0"/>
          </a:p>
        </p:txBody>
      </p:sp>
      <p:sp>
        <p:nvSpPr>
          <p:cNvPr id="11" name="Textplatzhalter 5"/>
          <p:cNvSpPr>
            <a:spLocks noGrp="1"/>
          </p:cNvSpPr>
          <p:nvPr>
            <p:ph type="body" sz="quarter" idx="13" hasCustomPrompt="1"/>
          </p:nvPr>
        </p:nvSpPr>
        <p:spPr>
          <a:xfrm>
            <a:off x="1214920" y="1349375"/>
            <a:ext cx="2376264" cy="1602212"/>
          </a:xfrm>
        </p:spPr>
        <p:txBody>
          <a:bodyPr bIns="0" anchor="b" anchorCtr="0"/>
          <a:lstStyle>
            <a:lvl1pPr marL="0" indent="0" algn="r">
              <a:buNone/>
              <a:defRPr sz="11700" b="1">
                <a:solidFill>
                  <a:schemeClr val="accent4"/>
                </a:solidFill>
              </a:defRPr>
            </a:lvl1pPr>
            <a:lvl2pPr marL="457200" indent="0" algn="r">
              <a:buNone/>
              <a:defRPr/>
            </a:lvl2pPr>
            <a:lvl3pPr marL="627063" indent="0" algn="r">
              <a:buNone/>
              <a:defRPr/>
            </a:lvl3pPr>
            <a:lvl4pPr marL="808038" indent="0" algn="r">
              <a:buNone/>
              <a:defRPr/>
            </a:lvl4pPr>
            <a:lvl5pPr marL="985838" indent="0" algn="r">
              <a:buNone/>
              <a:defRPr/>
            </a:lvl5pPr>
          </a:lstStyle>
          <a:p>
            <a:pPr lvl="0"/>
            <a:r>
              <a:rPr lang="en-GB" noProof="0"/>
              <a:t>XX</a:t>
            </a:r>
          </a:p>
        </p:txBody>
      </p:sp>
    </p:spTree>
    <p:extLst>
      <p:ext uri="{BB962C8B-B14F-4D97-AF65-F5344CB8AC3E}">
        <p14:creationId xmlns:p14="http://schemas.microsoft.com/office/powerpoint/2010/main" val="3745613643"/>
      </p:ext>
    </p:extLst>
  </p:cSld>
  <p:clrMapOvr>
    <a:masterClrMapping/>
  </p:clrMapOvr>
  <p:transition>
    <p:fade/>
  </p:transition>
  <p:extLst>
    <p:ext uri="{DCECCB84-F9BA-43D5-87BE-67443E8EF086}">
      <p15:sldGuideLst xmlns:p15="http://schemas.microsoft.com/office/powerpoint/2012/main">
        <p15:guide id="2" pos="2445" userDrawn="1">
          <p15:clr>
            <a:srgbClr val="FBAE40"/>
          </p15:clr>
        </p15:guide>
        <p15:guide id="3" pos="2109" userDrawn="1">
          <p15:clr>
            <a:srgbClr val="FBAE40"/>
          </p15:clr>
        </p15:guide>
        <p15:guide id="4" orient="horz" pos="2030" userDrawn="1">
          <p15:clr>
            <a:srgbClr val="FBAE40"/>
          </p15:clr>
        </p15:guide>
        <p15:guide id="5" pos="2880" userDrawn="1">
          <p15:clr>
            <a:srgbClr val="FBAE40"/>
          </p15:clr>
        </p15:guide>
        <p15:guide id="6" orient="horz" pos="1622" userDrawn="1">
          <p15:clr>
            <a:srgbClr val="FBAE40"/>
          </p15:clr>
        </p15:guide>
        <p15:guide id="7" orient="horz" pos="850" userDrawn="1">
          <p15:clr>
            <a:srgbClr val="FBAE40"/>
          </p15:clr>
        </p15:guide>
        <p15:guide id="8" orient="horz" pos="2958" userDrawn="1">
          <p15:clr>
            <a:srgbClr val="FBAE40"/>
          </p15:clr>
        </p15:guide>
        <p15:guide id="9" pos="5556"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Chapter Slide blue">
    <p:bg>
      <p:bgPr>
        <a:gradFill>
          <a:gsLst>
            <a:gs pos="20000">
              <a:schemeClr val="accent2"/>
            </a:gs>
            <a:gs pos="100000">
              <a:schemeClr val="accent3"/>
            </a:gs>
          </a:gsLst>
          <a:lin ang="2700000" scaled="1"/>
        </a:gradFill>
        <a:effectLst/>
      </p:bgPr>
    </p:bg>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4152900" y="1349374"/>
            <a:ext cx="4667250" cy="1877931"/>
          </a:xfrm>
        </p:spPr>
        <p:txBody>
          <a:bodyPr bIns="0" anchor="t" anchorCtr="0"/>
          <a:lstStyle>
            <a:lvl1pPr>
              <a:lnSpc>
                <a:spcPct val="85000"/>
              </a:lnSpc>
              <a:defRPr sz="4800">
                <a:solidFill>
                  <a:schemeClr val="bg1"/>
                </a:solidFill>
              </a:defRPr>
            </a:lvl1pPr>
          </a:lstStyle>
          <a:p>
            <a:r>
              <a:rPr lang="en-GB" noProof="0"/>
              <a:t>Chapter </a:t>
            </a:r>
            <a:br>
              <a:rPr lang="en-GB" noProof="0"/>
            </a:br>
            <a:r>
              <a:rPr lang="en-GB" noProof="0"/>
              <a:t>Headline</a:t>
            </a:r>
          </a:p>
        </p:txBody>
      </p:sp>
      <p:sp>
        <p:nvSpPr>
          <p:cNvPr id="9" name="Foliennummernplatzhalter 8"/>
          <p:cNvSpPr>
            <a:spLocks noGrp="1"/>
          </p:cNvSpPr>
          <p:nvPr>
            <p:ph type="sldNum" sz="quarter" idx="12"/>
          </p:nvPr>
        </p:nvSpPr>
        <p:spPr/>
        <p:txBody>
          <a:bodyPr/>
          <a:lstStyle>
            <a:lvl1pPr>
              <a:defRPr>
                <a:solidFill>
                  <a:schemeClr val="bg1"/>
                </a:solidFill>
              </a:defRPr>
            </a:lvl1pPr>
          </a:lstStyle>
          <a:p>
            <a:fld id="{F1143767-F74A-4D98-9A19-C8176FE10842}" type="slidenum">
              <a:rPr lang="en-GB" noProof="0" smtClean="0"/>
              <a:pPr/>
              <a:t>‹Nº›</a:t>
            </a:fld>
            <a:endParaRPr lang="en-GB" noProof="0"/>
          </a:p>
        </p:txBody>
      </p:sp>
      <p:pic>
        <p:nvPicPr>
          <p:cNvPr id="10" name="Bild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50057" y="228316"/>
            <a:ext cx="843887" cy="281717"/>
          </a:xfrm>
          <a:prstGeom prst="rect">
            <a:avLst/>
          </a:prstGeom>
          <a:noFill/>
          <a:ln>
            <a:noFill/>
          </a:ln>
        </p:spPr>
      </p:pic>
      <p:sp>
        <p:nvSpPr>
          <p:cNvPr id="6" name="Textplatzhalter 5"/>
          <p:cNvSpPr>
            <a:spLocks noGrp="1"/>
          </p:cNvSpPr>
          <p:nvPr>
            <p:ph type="body" sz="quarter" idx="13" hasCustomPrompt="1"/>
          </p:nvPr>
        </p:nvSpPr>
        <p:spPr>
          <a:xfrm>
            <a:off x="1214920" y="1349375"/>
            <a:ext cx="2376264" cy="1602212"/>
          </a:xfrm>
        </p:spPr>
        <p:txBody>
          <a:bodyPr bIns="0" anchor="b" anchorCtr="0"/>
          <a:lstStyle>
            <a:lvl1pPr marL="0" indent="0" algn="r">
              <a:buNone/>
              <a:defRPr sz="11700" b="1">
                <a:solidFill>
                  <a:schemeClr val="bg1"/>
                </a:solidFill>
              </a:defRPr>
            </a:lvl1pPr>
            <a:lvl2pPr marL="457200" indent="0" algn="r">
              <a:buNone/>
              <a:defRPr/>
            </a:lvl2pPr>
            <a:lvl3pPr marL="627063" indent="0" algn="r">
              <a:buNone/>
              <a:defRPr/>
            </a:lvl3pPr>
            <a:lvl4pPr marL="808038" indent="0" algn="r">
              <a:buNone/>
              <a:defRPr/>
            </a:lvl4pPr>
            <a:lvl5pPr marL="985838" indent="0" algn="r">
              <a:buNone/>
              <a:defRPr/>
            </a:lvl5pPr>
          </a:lstStyle>
          <a:p>
            <a:pPr lvl="0"/>
            <a:r>
              <a:rPr lang="en-GB" noProof="0"/>
              <a:t>XX</a:t>
            </a:r>
          </a:p>
        </p:txBody>
      </p:sp>
    </p:spTree>
    <p:extLst>
      <p:ext uri="{BB962C8B-B14F-4D97-AF65-F5344CB8AC3E}">
        <p14:creationId xmlns:p14="http://schemas.microsoft.com/office/powerpoint/2010/main" val="2314129005"/>
      </p:ext>
    </p:extLst>
  </p:cSld>
  <p:clrMapOvr>
    <a:masterClrMapping/>
  </p:clrMapOvr>
  <p:transition>
    <p:fade/>
  </p:transition>
  <p:extLst>
    <p:ext uri="{DCECCB84-F9BA-43D5-87BE-67443E8EF086}">
      <p15:sldGuideLst xmlns:p15="http://schemas.microsoft.com/office/powerpoint/2012/main">
        <p15:guide id="1" orient="horz" pos="850" userDrawn="1">
          <p15:clr>
            <a:srgbClr val="FBAE40"/>
          </p15:clr>
        </p15:guide>
        <p15:guide id="2" pos="2880" userDrawn="1">
          <p15:clr>
            <a:srgbClr val="FBAE40"/>
          </p15:clr>
        </p15:guide>
        <p15:guide id="3" pos="2109" userDrawn="1">
          <p15:clr>
            <a:srgbClr val="FBAE40"/>
          </p15:clr>
        </p15:guide>
        <p15:guide id="4" pos="2445"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Chapter Slide orange">
    <p:bg>
      <p:bgPr>
        <a:solidFill>
          <a:schemeClr val="accent5"/>
        </a:solidFill>
        <a:effectLst/>
      </p:bgPr>
    </p:bg>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4150056" y="1349374"/>
            <a:ext cx="4670094" cy="1877931"/>
          </a:xfrm>
        </p:spPr>
        <p:txBody>
          <a:bodyPr bIns="0" anchor="t" anchorCtr="0"/>
          <a:lstStyle>
            <a:lvl1pPr>
              <a:lnSpc>
                <a:spcPct val="85000"/>
              </a:lnSpc>
              <a:defRPr sz="4800">
                <a:solidFill>
                  <a:schemeClr val="bg1"/>
                </a:solidFill>
              </a:defRPr>
            </a:lvl1pPr>
          </a:lstStyle>
          <a:p>
            <a:r>
              <a:rPr lang="en-GB" noProof="0"/>
              <a:t>Chapter </a:t>
            </a:r>
            <a:br>
              <a:rPr lang="en-GB" noProof="0"/>
            </a:br>
            <a:r>
              <a:rPr lang="en-GB" noProof="0"/>
              <a:t>Headline</a:t>
            </a:r>
          </a:p>
        </p:txBody>
      </p:sp>
      <p:sp>
        <p:nvSpPr>
          <p:cNvPr id="9" name="Foliennummernplatzhalter 8"/>
          <p:cNvSpPr>
            <a:spLocks noGrp="1"/>
          </p:cNvSpPr>
          <p:nvPr>
            <p:ph type="sldNum" sz="quarter" idx="12"/>
          </p:nvPr>
        </p:nvSpPr>
        <p:spPr/>
        <p:txBody>
          <a:bodyPr/>
          <a:lstStyle>
            <a:lvl1pPr>
              <a:defRPr>
                <a:solidFill>
                  <a:schemeClr val="bg1"/>
                </a:solidFill>
              </a:defRPr>
            </a:lvl1pPr>
          </a:lstStyle>
          <a:p>
            <a:fld id="{F1143767-F74A-4D98-9A19-C8176FE10842}" type="slidenum">
              <a:rPr lang="en-GB" noProof="0" smtClean="0"/>
              <a:pPr/>
              <a:t>‹Nº›</a:t>
            </a:fld>
            <a:endParaRPr lang="en-GB" noProof="0"/>
          </a:p>
        </p:txBody>
      </p:sp>
      <p:pic>
        <p:nvPicPr>
          <p:cNvPr id="10" name="Bild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50057" y="228316"/>
            <a:ext cx="843887" cy="281717"/>
          </a:xfrm>
          <a:prstGeom prst="rect">
            <a:avLst/>
          </a:prstGeom>
          <a:noFill/>
          <a:ln>
            <a:noFill/>
          </a:ln>
        </p:spPr>
      </p:pic>
      <p:sp>
        <p:nvSpPr>
          <p:cNvPr id="6" name="Textplatzhalter 5"/>
          <p:cNvSpPr>
            <a:spLocks noGrp="1"/>
          </p:cNvSpPr>
          <p:nvPr>
            <p:ph type="body" sz="quarter" idx="13" hasCustomPrompt="1"/>
          </p:nvPr>
        </p:nvSpPr>
        <p:spPr>
          <a:xfrm>
            <a:off x="1214920" y="1349375"/>
            <a:ext cx="2376264" cy="1602212"/>
          </a:xfrm>
        </p:spPr>
        <p:txBody>
          <a:bodyPr bIns="0" anchor="b" anchorCtr="0"/>
          <a:lstStyle>
            <a:lvl1pPr marL="0" indent="0" algn="r">
              <a:buNone/>
              <a:defRPr sz="11700" b="1">
                <a:solidFill>
                  <a:schemeClr val="bg1"/>
                </a:solidFill>
              </a:defRPr>
            </a:lvl1pPr>
            <a:lvl2pPr marL="457200" indent="0" algn="r">
              <a:buNone/>
              <a:defRPr/>
            </a:lvl2pPr>
            <a:lvl3pPr marL="627063" indent="0" algn="r">
              <a:buNone/>
              <a:defRPr/>
            </a:lvl3pPr>
            <a:lvl4pPr marL="808038" indent="0" algn="r">
              <a:buNone/>
              <a:defRPr/>
            </a:lvl4pPr>
            <a:lvl5pPr marL="985838" indent="0" algn="r">
              <a:buNone/>
              <a:defRPr/>
            </a:lvl5pPr>
          </a:lstStyle>
          <a:p>
            <a:pPr lvl="0"/>
            <a:r>
              <a:rPr lang="en-GB" noProof="0"/>
              <a:t>XX</a:t>
            </a:r>
          </a:p>
        </p:txBody>
      </p:sp>
    </p:spTree>
    <p:extLst>
      <p:ext uri="{BB962C8B-B14F-4D97-AF65-F5344CB8AC3E}">
        <p14:creationId xmlns:p14="http://schemas.microsoft.com/office/powerpoint/2010/main" val="874328742"/>
      </p:ext>
    </p:extLst>
  </p:cSld>
  <p:clrMapOvr>
    <a:masterClrMapping/>
  </p:clrMapOvr>
  <p:transition>
    <p:fade/>
  </p:transition>
  <p:extLst>
    <p:ext uri="{DCECCB84-F9BA-43D5-87BE-67443E8EF086}">
      <p15:sldGuideLst xmlns:p15="http://schemas.microsoft.com/office/powerpoint/2012/main">
        <p15:guide id="1" orient="horz" pos="850" userDrawn="1">
          <p15:clr>
            <a:srgbClr val="FBAE40"/>
          </p15:clr>
        </p15:guide>
        <p15:guide id="2" pos="2880" userDrawn="1">
          <p15:clr>
            <a:srgbClr val="FBAE40"/>
          </p15:clr>
        </p15:guide>
        <p15:guide id="3" pos="2109" userDrawn="1">
          <p15:clr>
            <a:srgbClr val="FBAE40"/>
          </p15:clr>
        </p15:guide>
        <p15:guide id="4" pos="2445"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Quotation">
    <p:spTree>
      <p:nvGrpSpPr>
        <p:cNvPr id="1" name=""/>
        <p:cNvGrpSpPr/>
        <p:nvPr/>
      </p:nvGrpSpPr>
      <p:grpSpPr>
        <a:xfrm>
          <a:off x="0" y="0"/>
          <a:ext cx="0" cy="0"/>
          <a:chOff x="0" y="0"/>
          <a:chExt cx="0" cy="0"/>
        </a:xfrm>
      </p:grpSpPr>
      <p:sp>
        <p:nvSpPr>
          <p:cNvPr id="4" name="Textplatzhalter 3"/>
          <p:cNvSpPr>
            <a:spLocks noGrp="1"/>
          </p:cNvSpPr>
          <p:nvPr>
            <p:ph type="body" sz="quarter" idx="12" hasCustomPrompt="1"/>
          </p:nvPr>
        </p:nvSpPr>
        <p:spPr>
          <a:xfrm>
            <a:off x="324172" y="947315"/>
            <a:ext cx="8496300" cy="2340608"/>
          </a:xfrm>
        </p:spPr>
        <p:txBody>
          <a:bodyPr tIns="0" bIns="0"/>
          <a:lstStyle>
            <a:lvl1pPr marL="0" indent="0">
              <a:lnSpc>
                <a:spcPct val="85000"/>
              </a:lnSpc>
              <a:spcAft>
                <a:spcPts val="0"/>
              </a:spcAft>
              <a:buNone/>
              <a:defRPr sz="4800" b="1">
                <a:solidFill>
                  <a:schemeClr val="accent2"/>
                </a:solidFill>
              </a:defRPr>
            </a:lvl1pPr>
          </a:lstStyle>
          <a:p>
            <a:pPr lvl="0"/>
            <a:r>
              <a:rPr lang="en-GB" noProof="0"/>
              <a:t>Quotation</a:t>
            </a:r>
          </a:p>
        </p:txBody>
      </p:sp>
      <p:sp>
        <p:nvSpPr>
          <p:cNvPr id="5" name="Fußzeilenplatzhalter 4"/>
          <p:cNvSpPr>
            <a:spLocks noGrp="1"/>
          </p:cNvSpPr>
          <p:nvPr>
            <p:ph type="ftr" sz="quarter" idx="3"/>
          </p:nvPr>
        </p:nvSpPr>
        <p:spPr>
          <a:xfrm>
            <a:off x="4572000" y="4806380"/>
            <a:ext cx="3960440" cy="216023"/>
          </a:xfrm>
          <a:prstGeom prst="rect">
            <a:avLst/>
          </a:prstGeom>
        </p:spPr>
        <p:txBody>
          <a:bodyPr vert="horz" lIns="0" tIns="0" rIns="0" bIns="0" rtlCol="0" anchor="ctr"/>
          <a:lstStyle>
            <a:lvl1pPr algn="r">
              <a:defRPr sz="800">
                <a:solidFill>
                  <a:schemeClr val="tx1"/>
                </a:solidFill>
              </a:defRPr>
            </a:lvl1pPr>
          </a:lstStyle>
          <a:p>
            <a:r>
              <a:rPr lang="es-ES"/>
              <a:t>Hager, Presentación de empresa, 2017</a:t>
            </a:r>
            <a:endParaRPr lang="en-GB" dirty="0"/>
          </a:p>
        </p:txBody>
      </p:sp>
      <p:sp>
        <p:nvSpPr>
          <p:cNvPr id="6" name="Foliennummernplatzhalter 5"/>
          <p:cNvSpPr>
            <a:spLocks noGrp="1"/>
          </p:cNvSpPr>
          <p:nvPr>
            <p:ph type="sldNum" sz="quarter" idx="4"/>
          </p:nvPr>
        </p:nvSpPr>
        <p:spPr>
          <a:xfrm>
            <a:off x="8532440" y="4806380"/>
            <a:ext cx="287710" cy="216024"/>
          </a:xfrm>
          <a:prstGeom prst="rect">
            <a:avLst/>
          </a:prstGeom>
        </p:spPr>
        <p:txBody>
          <a:bodyPr vert="horz" lIns="0" tIns="0" rIns="0" bIns="0" rtlCol="0" anchor="ctr"/>
          <a:lstStyle>
            <a:lvl1pPr algn="r">
              <a:defRPr sz="800" b="1">
                <a:solidFill>
                  <a:schemeClr val="tx1"/>
                </a:solidFill>
              </a:defRPr>
            </a:lvl1pPr>
          </a:lstStyle>
          <a:p>
            <a:fld id="{F1143767-F74A-4D98-9A19-C8176FE10842}" type="slidenum">
              <a:rPr lang="en-GB" smtClean="0"/>
              <a:pPr/>
              <a:t>‹Nº›</a:t>
            </a:fld>
            <a:endParaRPr lang="en-GB" dirty="0"/>
          </a:p>
        </p:txBody>
      </p:sp>
    </p:spTree>
    <p:extLst>
      <p:ext uri="{BB962C8B-B14F-4D97-AF65-F5344CB8AC3E}">
        <p14:creationId xmlns:p14="http://schemas.microsoft.com/office/powerpoint/2010/main" val="3240262768"/>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theme" Target="../theme/theme1.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322668" y="227521"/>
            <a:ext cx="5820451" cy="403200"/>
          </a:xfrm>
          <a:prstGeom prst="rect">
            <a:avLst/>
          </a:prstGeom>
        </p:spPr>
        <p:txBody>
          <a:bodyPr vert="horz" lIns="0" tIns="0" rIns="0" bIns="0" rtlCol="0" anchor="t" anchorCtr="0">
            <a:noAutofit/>
          </a:bodyPr>
          <a:lstStyle/>
          <a:p>
            <a:r>
              <a:rPr lang="en-GB" noProof="0" dirty="0"/>
              <a:t>Headline</a:t>
            </a:r>
            <a:r>
              <a:rPr lang="en-GB" dirty="0"/>
              <a:t>, Arial 25pt</a:t>
            </a:r>
            <a:br>
              <a:rPr lang="en-GB" dirty="0"/>
            </a:br>
            <a:br>
              <a:rPr lang="en-GB" dirty="0"/>
            </a:br>
            <a:endParaRPr lang="en-GB" dirty="0"/>
          </a:p>
        </p:txBody>
      </p:sp>
      <p:sp>
        <p:nvSpPr>
          <p:cNvPr id="3" name="Textplatzhalter 2"/>
          <p:cNvSpPr>
            <a:spLocks noGrp="1"/>
          </p:cNvSpPr>
          <p:nvPr>
            <p:ph type="body" idx="1"/>
          </p:nvPr>
        </p:nvSpPr>
        <p:spPr>
          <a:xfrm>
            <a:off x="323850" y="1344930"/>
            <a:ext cx="6408738" cy="3381376"/>
          </a:xfrm>
          <a:prstGeom prst="rect">
            <a:avLst/>
          </a:prstGeom>
        </p:spPr>
        <p:txBody>
          <a:bodyPr vert="horz" lIns="0" tIns="0" rIns="0" bIns="0" rtlCol="0">
            <a:noAutofit/>
          </a:bodyPr>
          <a:lstStyle/>
          <a:p>
            <a:pPr lvl="0"/>
            <a:r>
              <a:rPr lang="en-GB" noProof="0" dirty="0"/>
              <a:t>Text, Level 1, Arial 16pt</a:t>
            </a:r>
          </a:p>
          <a:p>
            <a:pPr lvl="1"/>
            <a:r>
              <a:rPr lang="en-GB" noProof="0" dirty="0"/>
              <a:t>Level 2, Arial 14pt</a:t>
            </a:r>
          </a:p>
          <a:p>
            <a:pPr lvl="2"/>
            <a:r>
              <a:rPr lang="en-GB" noProof="0" dirty="0"/>
              <a:t>Level 3, Arial 14pt</a:t>
            </a:r>
          </a:p>
          <a:p>
            <a:pPr lvl="3"/>
            <a:r>
              <a:rPr lang="en-GB" noProof="0" dirty="0"/>
              <a:t>Level 4, Arial 14pt</a:t>
            </a:r>
          </a:p>
          <a:p>
            <a:pPr lvl="4"/>
            <a:r>
              <a:rPr lang="en-GB" noProof="0" dirty="0"/>
              <a:t>Level 5, Arial 14pt </a:t>
            </a:r>
          </a:p>
        </p:txBody>
      </p:sp>
      <p:sp>
        <p:nvSpPr>
          <p:cNvPr id="5" name="Fußzeilenplatzhalter 4"/>
          <p:cNvSpPr>
            <a:spLocks noGrp="1"/>
          </p:cNvSpPr>
          <p:nvPr>
            <p:ph type="ftr" sz="quarter" idx="3"/>
          </p:nvPr>
        </p:nvSpPr>
        <p:spPr>
          <a:xfrm>
            <a:off x="4572000" y="4806380"/>
            <a:ext cx="3960440" cy="216023"/>
          </a:xfrm>
          <a:prstGeom prst="rect">
            <a:avLst/>
          </a:prstGeom>
        </p:spPr>
        <p:txBody>
          <a:bodyPr vert="horz" lIns="0" tIns="0" rIns="0" bIns="0" rtlCol="0" anchor="ctr"/>
          <a:lstStyle>
            <a:lvl1pPr algn="r">
              <a:defRPr sz="800">
                <a:solidFill>
                  <a:schemeClr val="tx1"/>
                </a:solidFill>
              </a:defRPr>
            </a:lvl1pPr>
          </a:lstStyle>
          <a:p>
            <a:r>
              <a:rPr lang="es-ES"/>
              <a:t>Hager, Presentación de empresa, 2017</a:t>
            </a:r>
            <a:endParaRPr lang="en-GB" dirty="0"/>
          </a:p>
        </p:txBody>
      </p:sp>
      <p:sp>
        <p:nvSpPr>
          <p:cNvPr id="6" name="Foliennummernplatzhalter 5"/>
          <p:cNvSpPr>
            <a:spLocks noGrp="1"/>
          </p:cNvSpPr>
          <p:nvPr>
            <p:ph type="sldNum" sz="quarter" idx="4"/>
          </p:nvPr>
        </p:nvSpPr>
        <p:spPr>
          <a:xfrm>
            <a:off x="8532440" y="4806380"/>
            <a:ext cx="287710" cy="216024"/>
          </a:xfrm>
          <a:prstGeom prst="rect">
            <a:avLst/>
          </a:prstGeom>
        </p:spPr>
        <p:txBody>
          <a:bodyPr vert="horz" lIns="0" tIns="0" rIns="0" bIns="0" rtlCol="0" anchor="ctr"/>
          <a:lstStyle>
            <a:lvl1pPr algn="r">
              <a:defRPr sz="800" b="1">
                <a:solidFill>
                  <a:schemeClr val="tx1"/>
                </a:solidFill>
              </a:defRPr>
            </a:lvl1pPr>
          </a:lstStyle>
          <a:p>
            <a:fld id="{F1143767-F74A-4D98-9A19-C8176FE10842}" type="slidenum">
              <a:rPr lang="en-GB" smtClean="0"/>
              <a:pPr/>
              <a:t>‹Nº›</a:t>
            </a:fld>
            <a:endParaRPr lang="en-GB" dirty="0"/>
          </a:p>
        </p:txBody>
      </p:sp>
      <p:pic>
        <p:nvPicPr>
          <p:cNvPr id="7" name="Bild 3"/>
          <p:cNvPicPr>
            <a:picLocks noChangeAspect="1"/>
          </p:cNvPicPr>
          <p:nvPr userDrawn="1"/>
        </p:nvPicPr>
        <p:blipFill>
          <a:blip r:embed="rId44">
            <a:extLst>
              <a:ext uri="{28A0092B-C50C-407E-A947-70E740481C1C}">
                <a14:useLocalDpi xmlns:a14="http://schemas.microsoft.com/office/drawing/2010/main" val="0"/>
              </a:ext>
            </a:extLst>
          </a:blip>
          <a:stretch>
            <a:fillRect/>
          </a:stretch>
        </p:blipFill>
        <p:spPr>
          <a:xfrm>
            <a:off x="323703" y="4830492"/>
            <a:ext cx="430493" cy="143713"/>
          </a:xfrm>
          <a:prstGeom prst="rect">
            <a:avLst/>
          </a:prstGeom>
          <a:noFill/>
          <a:ln>
            <a:noFill/>
          </a:ln>
        </p:spPr>
      </p:pic>
    </p:spTree>
    <p:extLst>
      <p:ext uri="{BB962C8B-B14F-4D97-AF65-F5344CB8AC3E}">
        <p14:creationId xmlns:p14="http://schemas.microsoft.com/office/powerpoint/2010/main" val="3880647585"/>
      </p:ext>
    </p:extLst>
  </p:cSld>
  <p:clrMap bg1="lt1" tx1="dk1" bg2="lt2" tx2="dk2" accent1="accent1" accent2="accent2" accent3="accent3" accent4="accent4" accent5="accent5" accent6="accent6" hlink="hlink" folHlink="folHlink"/>
  <p:sldLayoutIdLst>
    <p:sldLayoutId id="2147483650" r:id="rId1"/>
    <p:sldLayoutId id="2147483694" r:id="rId2"/>
    <p:sldLayoutId id="2147483692" r:id="rId3"/>
    <p:sldLayoutId id="2147483652" r:id="rId4"/>
    <p:sldLayoutId id="2147483654" r:id="rId5"/>
    <p:sldLayoutId id="2147483663" r:id="rId6"/>
    <p:sldLayoutId id="2147483664" r:id="rId7"/>
    <p:sldLayoutId id="2147483701" r:id="rId8"/>
    <p:sldLayoutId id="2147483670" r:id="rId9"/>
    <p:sldLayoutId id="2147483700" r:id="rId10"/>
    <p:sldLayoutId id="2147483678" r:id="rId11"/>
    <p:sldLayoutId id="2147483680" r:id="rId12"/>
    <p:sldLayoutId id="2147483681" r:id="rId13"/>
    <p:sldLayoutId id="2147483682" r:id="rId14"/>
    <p:sldLayoutId id="2147483699" r:id="rId15"/>
    <p:sldLayoutId id="2147483683" r:id="rId16"/>
    <p:sldLayoutId id="2147483684" r:id="rId17"/>
    <p:sldLayoutId id="2147483695" r:id="rId18"/>
    <p:sldLayoutId id="2147483685" r:id="rId19"/>
    <p:sldLayoutId id="2147483686" r:id="rId20"/>
    <p:sldLayoutId id="2147483687" r:id="rId21"/>
    <p:sldLayoutId id="2147483688" r:id="rId22"/>
    <p:sldLayoutId id="2147483698" r:id="rId23"/>
    <p:sldLayoutId id="2147483661" r:id="rId24"/>
    <p:sldLayoutId id="2147483649" r:id="rId25"/>
    <p:sldLayoutId id="2147483660" r:id="rId26"/>
    <p:sldLayoutId id="2147483662" r:id="rId27"/>
    <p:sldLayoutId id="2147483697" r:id="rId28"/>
    <p:sldLayoutId id="2147483696" r:id="rId29"/>
    <p:sldLayoutId id="2147483690" r:id="rId30"/>
    <p:sldLayoutId id="2147483702" r:id="rId31"/>
    <p:sldLayoutId id="2147483703" r:id="rId32"/>
    <p:sldLayoutId id="2147483705" r:id="rId33"/>
    <p:sldLayoutId id="2147483706" r:id="rId34"/>
    <p:sldLayoutId id="2147483707" r:id="rId35"/>
    <p:sldLayoutId id="2147483710" r:id="rId36"/>
    <p:sldLayoutId id="2147483711" r:id="rId37"/>
    <p:sldLayoutId id="2147483712" r:id="rId38"/>
    <p:sldLayoutId id="2147483715" r:id="rId39"/>
    <p:sldLayoutId id="2147483716" r:id="rId40"/>
    <p:sldLayoutId id="2147483717" r:id="rId41"/>
    <p:sldLayoutId id="2147483718" r:id="rId42"/>
  </p:sldLayoutIdLst>
  <p:transition>
    <p:fade/>
  </p:transition>
  <p:hf hdr="0" dt="0"/>
  <p:txStyles>
    <p:titleStyle>
      <a:lvl1pPr algn="l" defTabSz="914400" rtl="0" eaLnBrk="1" latinLnBrk="0" hangingPunct="1">
        <a:lnSpc>
          <a:spcPct val="91000"/>
        </a:lnSpc>
        <a:spcBef>
          <a:spcPct val="0"/>
        </a:spcBef>
        <a:buNone/>
        <a:defRPr sz="2500" b="1" kern="1200">
          <a:solidFill>
            <a:schemeClr val="accent2"/>
          </a:solidFill>
          <a:latin typeface="+mj-lt"/>
          <a:ea typeface="+mj-ea"/>
          <a:cs typeface="+mj-cs"/>
        </a:defRPr>
      </a:lvl1pPr>
    </p:titleStyle>
    <p:bodyStyle>
      <a:lvl1pPr marL="0" indent="0" algn="l" defTabSz="914400" rtl="0" eaLnBrk="1" latinLnBrk="0" hangingPunct="1">
        <a:lnSpc>
          <a:spcPct val="114000"/>
        </a:lnSpc>
        <a:spcBef>
          <a:spcPts val="0"/>
        </a:spcBef>
        <a:spcAft>
          <a:spcPts val="0"/>
        </a:spcAft>
        <a:buFont typeface="Wingdings" panose="05000000000000000000" pitchFamily="2" charset="2"/>
        <a:buNone/>
        <a:defRPr sz="1600" kern="1200">
          <a:solidFill>
            <a:schemeClr val="tx1"/>
          </a:solidFill>
          <a:latin typeface="+mn-lt"/>
          <a:ea typeface="+mn-ea"/>
          <a:cs typeface="+mn-cs"/>
        </a:defRPr>
      </a:lvl1pPr>
      <a:lvl2pPr marL="180000" indent="0" algn="l" defTabSz="914400" rtl="0" eaLnBrk="1" latinLnBrk="0" hangingPunct="1">
        <a:lnSpc>
          <a:spcPct val="114000"/>
        </a:lnSpc>
        <a:spcBef>
          <a:spcPts val="0"/>
        </a:spcBef>
        <a:spcAft>
          <a:spcPts val="0"/>
        </a:spcAft>
        <a:buFont typeface="Arial" panose="020B0604020202020204" pitchFamily="34" charset="0"/>
        <a:buNone/>
        <a:defRPr sz="1400" kern="1200">
          <a:solidFill>
            <a:schemeClr val="tx1"/>
          </a:solidFill>
          <a:latin typeface="+mn-lt"/>
          <a:ea typeface="+mn-ea"/>
          <a:cs typeface="+mn-cs"/>
        </a:defRPr>
      </a:lvl2pPr>
      <a:lvl3pPr marL="360000" indent="0" algn="l" defTabSz="914400" rtl="0" eaLnBrk="1" latinLnBrk="0" hangingPunct="1">
        <a:lnSpc>
          <a:spcPct val="114000"/>
        </a:lnSpc>
        <a:spcBef>
          <a:spcPts val="0"/>
        </a:spcBef>
        <a:spcAft>
          <a:spcPts val="0"/>
        </a:spcAft>
        <a:buFont typeface="Wingdings" panose="05000000000000000000" pitchFamily="2" charset="2"/>
        <a:buNone/>
        <a:defRPr sz="1400" kern="1200">
          <a:solidFill>
            <a:schemeClr val="tx1"/>
          </a:solidFill>
          <a:latin typeface="+mn-lt"/>
          <a:ea typeface="+mn-ea"/>
          <a:cs typeface="+mn-cs"/>
        </a:defRPr>
      </a:lvl3pPr>
      <a:lvl4pPr marL="540000" indent="0" algn="l" defTabSz="914400" rtl="0" eaLnBrk="1" latinLnBrk="0" hangingPunct="1">
        <a:lnSpc>
          <a:spcPct val="114000"/>
        </a:lnSpc>
        <a:spcBef>
          <a:spcPts val="0"/>
        </a:spcBef>
        <a:spcAft>
          <a:spcPts val="0"/>
        </a:spcAft>
        <a:buFont typeface="Wingdings" panose="05000000000000000000" pitchFamily="2" charset="2"/>
        <a:buNone/>
        <a:defRPr sz="1400" kern="1200">
          <a:solidFill>
            <a:schemeClr val="tx1"/>
          </a:solidFill>
          <a:latin typeface="+mn-lt"/>
          <a:ea typeface="+mn-ea"/>
          <a:cs typeface="+mn-cs"/>
        </a:defRPr>
      </a:lvl4pPr>
      <a:lvl5pPr marL="720000" indent="0" algn="l" defTabSz="914400" rtl="0" eaLnBrk="1" latinLnBrk="0" hangingPunct="1">
        <a:lnSpc>
          <a:spcPct val="114000"/>
        </a:lnSpc>
        <a:spcBef>
          <a:spcPts val="0"/>
        </a:spcBef>
        <a:spcAft>
          <a:spcPts val="0"/>
        </a:spcAft>
        <a:buFont typeface="Wingdings" panose="05000000000000000000" pitchFamily="2" charset="2"/>
        <a:buNone/>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70" userDrawn="1">
          <p15:clr>
            <a:srgbClr val="F26B43"/>
          </p15:clr>
        </p15:guide>
        <p15:guide id="2" pos="2445" userDrawn="1">
          <p15:clr>
            <a:srgbClr val="F26B43"/>
          </p15:clr>
        </p15:guide>
        <p15:guide id="3" orient="horz" pos="850" userDrawn="1">
          <p15:clr>
            <a:srgbClr val="F26B43"/>
          </p15:clr>
        </p15:guide>
        <p15:guide id="4" pos="204" userDrawn="1">
          <p15:clr>
            <a:srgbClr val="F26B43"/>
          </p15:clr>
        </p15:guide>
        <p15:guide id="6" orient="horz" pos="2992" userDrawn="1">
          <p15:clr>
            <a:srgbClr val="F26B43"/>
          </p15:clr>
        </p15:guide>
        <p15:guide id="7" pos="3878" userDrawn="1">
          <p15:clr>
            <a:srgbClr val="F26B43"/>
          </p15:clr>
        </p15:guide>
        <p15:guide id="8" pos="4241" userDrawn="1">
          <p15:clr>
            <a:srgbClr val="F26B43"/>
          </p15:clr>
        </p15:guide>
        <p15:guide id="9" orient="horz" pos="624" userDrawn="1">
          <p15:clr>
            <a:srgbClr val="F26B43"/>
          </p15:clr>
        </p15:guide>
        <p15:guide id="10" pos="5556" userDrawn="1">
          <p15:clr>
            <a:srgbClr val="F26B43"/>
          </p15:clr>
        </p15:guide>
        <p15:guide id="11" pos="5375" userDrawn="1">
          <p15:clr>
            <a:srgbClr val="F26B43"/>
          </p15:clr>
        </p15:guide>
        <p15:guide id="12" pos="2880" userDrawn="1">
          <p15:clr>
            <a:srgbClr val="F26B43"/>
          </p15:clr>
        </p15:guide>
        <p15:guide id="13" orient="horz" pos="1622" userDrawn="1">
          <p15:clr>
            <a:srgbClr val="F26B43"/>
          </p15:clr>
        </p15:guide>
        <p15:guide id="14" orient="horz" pos="3132" userDrawn="1">
          <p15:clr>
            <a:srgbClr val="F26B43"/>
          </p15:clr>
        </p15:guide>
        <p15:guide id="15" orient="horz" pos="203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8.png"/><Relationship Id="rId1" Type="http://schemas.openxmlformats.org/officeDocument/2006/relationships/slideLayout" Target="../slideLayouts/slideLayout40.xml"/></Relationships>
</file>

<file path=ppt/slides/_rels/slide12.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26.emf"/><Relationship Id="rId3" Type="http://schemas.openxmlformats.org/officeDocument/2006/relationships/image" Target="../media/image22.emf"/><Relationship Id="rId7" Type="http://schemas.openxmlformats.org/officeDocument/2006/relationships/image" Target="../media/image25.emf"/><Relationship Id="rId2" Type="http://schemas.openxmlformats.org/officeDocument/2006/relationships/image" Target="../media/image21.emf"/><Relationship Id="rId1" Type="http://schemas.openxmlformats.org/officeDocument/2006/relationships/slideLayout" Target="../slideLayouts/slideLayout1.xml"/><Relationship Id="rId6" Type="http://schemas.openxmlformats.org/officeDocument/2006/relationships/image" Target="../media/image24.emf"/><Relationship Id="rId5" Type="http://schemas.openxmlformats.org/officeDocument/2006/relationships/image" Target="../media/image1.emf"/><Relationship Id="rId10" Type="http://schemas.openxmlformats.org/officeDocument/2006/relationships/image" Target="../media/image28.svg"/><Relationship Id="rId4" Type="http://schemas.openxmlformats.org/officeDocument/2006/relationships/image" Target="../media/image23.emf"/><Relationship Id="rId9"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30.jpg"/><Relationship Id="rId7" Type="http://schemas.openxmlformats.org/officeDocument/2006/relationships/image" Target="../media/image34.jpg"/><Relationship Id="rId2" Type="http://schemas.openxmlformats.org/officeDocument/2006/relationships/image" Target="../media/image29.jpg"/><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32.jpeg"/><Relationship Id="rId4" Type="http://schemas.openxmlformats.org/officeDocument/2006/relationships/image" Target="../media/image31.jpg"/></Relationships>
</file>

<file path=ppt/slides/_rels/slide1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g"/><Relationship Id="rId1" Type="http://schemas.openxmlformats.org/officeDocument/2006/relationships/slideLayout" Target="../slideLayouts/slideLayout1.xml"/><Relationship Id="rId6" Type="http://schemas.openxmlformats.org/officeDocument/2006/relationships/image" Target="../media/image38.jpg"/><Relationship Id="rId5" Type="http://schemas.openxmlformats.org/officeDocument/2006/relationships/image" Target="../media/image33.png"/><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1.xml"/><Relationship Id="rId6" Type="http://schemas.openxmlformats.org/officeDocument/2006/relationships/image" Target="../media/image21.emf"/><Relationship Id="rId5" Type="http://schemas.openxmlformats.org/officeDocument/2006/relationships/image" Target="../media/image42.png"/><Relationship Id="rId4" Type="http://schemas.openxmlformats.org/officeDocument/2006/relationships/image" Target="../media/image41.jpeg"/></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36.xml"/><Relationship Id="rId6" Type="http://schemas.openxmlformats.org/officeDocument/2006/relationships/image" Target="../media/image47.emf"/><Relationship Id="rId5" Type="http://schemas.openxmlformats.org/officeDocument/2006/relationships/image" Target="../media/image46.jpeg"/><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xml"/><Relationship Id="rId1" Type="http://schemas.openxmlformats.org/officeDocument/2006/relationships/slideLayout" Target="../slideLayouts/slideLayout42.xml"/><Relationship Id="rId4" Type="http://schemas.openxmlformats.org/officeDocument/2006/relationships/image" Target="../media/image2.emf"/></Relationships>
</file>

<file path=ppt/slides/_rels/slide2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1.xml"/><Relationship Id="rId6" Type="http://schemas.openxmlformats.org/officeDocument/2006/relationships/image" Target="../media/image26.emf"/><Relationship Id="rId5" Type="http://schemas.openxmlformats.org/officeDocument/2006/relationships/image" Target="../media/image22.emf"/><Relationship Id="rId4" Type="http://schemas.openxmlformats.org/officeDocument/2006/relationships/image" Target="../media/image50.jpeg"/></Relationships>
</file>

<file path=ppt/slides/_rels/slide21.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51.png"/><Relationship Id="rId1" Type="http://schemas.openxmlformats.org/officeDocument/2006/relationships/slideLayout" Target="../slideLayouts/slideLayout37.xml"/><Relationship Id="rId5" Type="http://schemas.openxmlformats.org/officeDocument/2006/relationships/image" Target="../media/image53.png"/><Relationship Id="rId4" Type="http://schemas.openxmlformats.org/officeDocument/2006/relationships/image" Target="../media/image52.jpeg"/></Relationships>
</file>

<file path=ppt/slides/_rels/slide22.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54.jpeg"/><Relationship Id="rId1" Type="http://schemas.openxmlformats.org/officeDocument/2006/relationships/slideLayout" Target="../slideLayouts/slideLayout36.xml"/><Relationship Id="rId5" Type="http://schemas.openxmlformats.org/officeDocument/2006/relationships/image" Target="../media/image56.jpeg"/><Relationship Id="rId4" Type="http://schemas.openxmlformats.org/officeDocument/2006/relationships/image" Target="../media/image55.jpeg"/></Relationships>
</file>

<file path=ppt/slides/_rels/slide23.xml.rels><?xml version="1.0" encoding="UTF-8" standalone="yes"?>
<Relationships xmlns="http://schemas.openxmlformats.org/package/2006/relationships"><Relationship Id="rId8" Type="http://schemas.openxmlformats.org/officeDocument/2006/relationships/image" Target="../media/image26.emf"/><Relationship Id="rId3" Type="http://schemas.openxmlformats.org/officeDocument/2006/relationships/image" Target="../media/image1.emf"/><Relationship Id="rId7" Type="http://schemas.openxmlformats.org/officeDocument/2006/relationships/image" Target="../media/image22.emf"/><Relationship Id="rId12" Type="http://schemas.openxmlformats.org/officeDocument/2006/relationships/image" Target="../media/image61.emf"/><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4.emf"/><Relationship Id="rId11" Type="http://schemas.openxmlformats.org/officeDocument/2006/relationships/image" Target="../media/image60.emf"/><Relationship Id="rId5" Type="http://schemas.openxmlformats.org/officeDocument/2006/relationships/image" Target="../media/image58.emf"/><Relationship Id="rId10" Type="http://schemas.openxmlformats.org/officeDocument/2006/relationships/image" Target="../media/image59.emf"/><Relationship Id="rId4" Type="http://schemas.openxmlformats.org/officeDocument/2006/relationships/image" Target="../media/image57.emf"/><Relationship Id="rId9" Type="http://schemas.openxmlformats.org/officeDocument/2006/relationships/image" Target="../media/image25.emf"/></Relationships>
</file>

<file path=ppt/slides/_rels/slide24.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10.em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8.xml"/><Relationship Id="rId1" Type="http://schemas.openxmlformats.org/officeDocument/2006/relationships/slideLayout" Target="../slideLayouts/slideLayout35.xml"/><Relationship Id="rId4" Type="http://schemas.openxmlformats.org/officeDocument/2006/relationships/image" Target="../media/image10.emf"/></Relationships>
</file>

<file path=ppt/slides/_rels/slide28.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9.xml"/><Relationship Id="rId1" Type="http://schemas.openxmlformats.org/officeDocument/2006/relationships/slideLayout" Target="../slideLayouts/slideLayout18.xml"/><Relationship Id="rId4" Type="http://schemas.openxmlformats.org/officeDocument/2006/relationships/image" Target="../media/image10.emf"/></Relationships>
</file>

<file path=ppt/slides/_rels/slide2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0.emf"/></Relationships>
</file>

<file path=ppt/slides/_rels/slide3.xml.rels><?xml version="1.0" encoding="UTF-8" standalone="yes"?>
<Relationships xmlns="http://schemas.openxmlformats.org/package/2006/relationships"><Relationship Id="rId8" Type="http://schemas.openxmlformats.org/officeDocument/2006/relationships/slide" Target="slide41.xml"/><Relationship Id="rId3" Type="http://schemas.openxmlformats.org/officeDocument/2006/relationships/slide" Target="slide4.xml"/><Relationship Id="rId7" Type="http://schemas.openxmlformats.org/officeDocument/2006/relationships/slide" Target="slide35.xml"/><Relationship Id="rId2" Type="http://schemas.openxmlformats.org/officeDocument/2006/relationships/notesSlide" Target="../notesSlides/notesSlide2.xml"/><Relationship Id="rId1" Type="http://schemas.openxmlformats.org/officeDocument/2006/relationships/slideLayout" Target="../slideLayouts/slideLayout27.xml"/><Relationship Id="rId6" Type="http://schemas.openxmlformats.org/officeDocument/2006/relationships/slide" Target="slide30.xml"/><Relationship Id="rId5" Type="http://schemas.openxmlformats.org/officeDocument/2006/relationships/slide" Target="slide25.xml"/><Relationship Id="rId4" Type="http://schemas.openxmlformats.org/officeDocument/2006/relationships/slide" Target="slide1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11.xml"/><Relationship Id="rId1" Type="http://schemas.openxmlformats.org/officeDocument/2006/relationships/slideLayout" Target="../slideLayouts/slideLayout42.xml"/></Relationships>
</file>

<file path=ppt/slides/_rels/slide32.xml.rels><?xml version="1.0" encoding="UTF-8" standalone="yes"?>
<Relationships xmlns="http://schemas.openxmlformats.org/package/2006/relationships"><Relationship Id="rId8" Type="http://schemas.openxmlformats.org/officeDocument/2006/relationships/image" Target="../media/image74.jpeg"/><Relationship Id="rId13" Type="http://schemas.openxmlformats.org/officeDocument/2006/relationships/image" Target="../media/image79.png"/><Relationship Id="rId18" Type="http://schemas.openxmlformats.org/officeDocument/2006/relationships/image" Target="../media/image84.png"/><Relationship Id="rId3" Type="http://schemas.openxmlformats.org/officeDocument/2006/relationships/image" Target="../media/image69.jpeg"/><Relationship Id="rId21" Type="http://schemas.openxmlformats.org/officeDocument/2006/relationships/image" Target="../media/image87.jpeg"/><Relationship Id="rId7" Type="http://schemas.openxmlformats.org/officeDocument/2006/relationships/image" Target="../media/image73.jpeg"/><Relationship Id="rId12" Type="http://schemas.openxmlformats.org/officeDocument/2006/relationships/image" Target="../media/image78.png"/><Relationship Id="rId17" Type="http://schemas.openxmlformats.org/officeDocument/2006/relationships/image" Target="../media/image83.png"/><Relationship Id="rId2" Type="http://schemas.openxmlformats.org/officeDocument/2006/relationships/image" Target="../media/image68.jpeg"/><Relationship Id="rId16" Type="http://schemas.openxmlformats.org/officeDocument/2006/relationships/image" Target="../media/image82.png"/><Relationship Id="rId20" Type="http://schemas.openxmlformats.org/officeDocument/2006/relationships/image" Target="../media/image86.jpeg"/><Relationship Id="rId1" Type="http://schemas.openxmlformats.org/officeDocument/2006/relationships/slideLayout" Target="../slideLayouts/slideLayout1.xml"/><Relationship Id="rId6" Type="http://schemas.openxmlformats.org/officeDocument/2006/relationships/image" Target="../media/image72.png"/><Relationship Id="rId11" Type="http://schemas.openxmlformats.org/officeDocument/2006/relationships/image" Target="../media/image77.png"/><Relationship Id="rId5" Type="http://schemas.openxmlformats.org/officeDocument/2006/relationships/image" Target="../media/image71.jpeg"/><Relationship Id="rId15" Type="http://schemas.openxmlformats.org/officeDocument/2006/relationships/image" Target="../media/image81.png"/><Relationship Id="rId10" Type="http://schemas.openxmlformats.org/officeDocument/2006/relationships/image" Target="../media/image76.jpeg"/><Relationship Id="rId19" Type="http://schemas.openxmlformats.org/officeDocument/2006/relationships/image" Target="../media/image85.png"/><Relationship Id="rId4" Type="http://schemas.openxmlformats.org/officeDocument/2006/relationships/image" Target="../media/image70.jpeg"/><Relationship Id="rId9" Type="http://schemas.openxmlformats.org/officeDocument/2006/relationships/image" Target="../media/image75.jpeg"/><Relationship Id="rId14" Type="http://schemas.openxmlformats.org/officeDocument/2006/relationships/image" Target="../media/image80.png"/><Relationship Id="rId22" Type="http://schemas.openxmlformats.org/officeDocument/2006/relationships/image" Target="../media/image88.jpeg"/></Relationships>
</file>

<file path=ppt/slides/_rels/slide33.xml.rels><?xml version="1.0" encoding="UTF-8" standalone="yes"?>
<Relationships xmlns="http://schemas.openxmlformats.org/package/2006/relationships"><Relationship Id="rId8" Type="http://schemas.openxmlformats.org/officeDocument/2006/relationships/image" Target="../media/image95.jpeg"/><Relationship Id="rId3" Type="http://schemas.openxmlformats.org/officeDocument/2006/relationships/image" Target="../media/image90.jpeg"/><Relationship Id="rId7" Type="http://schemas.openxmlformats.org/officeDocument/2006/relationships/image" Target="../media/image94.jpeg"/><Relationship Id="rId2" Type="http://schemas.openxmlformats.org/officeDocument/2006/relationships/image" Target="../media/image89.jpeg"/><Relationship Id="rId1" Type="http://schemas.openxmlformats.org/officeDocument/2006/relationships/slideLayout" Target="../slideLayouts/slideLayout1.xml"/><Relationship Id="rId6" Type="http://schemas.openxmlformats.org/officeDocument/2006/relationships/image" Target="../media/image93.jpeg"/><Relationship Id="rId5" Type="http://schemas.openxmlformats.org/officeDocument/2006/relationships/image" Target="../media/image92.jpeg"/><Relationship Id="rId10" Type="http://schemas.openxmlformats.org/officeDocument/2006/relationships/image" Target="../media/image97.tiff"/><Relationship Id="rId4" Type="http://schemas.openxmlformats.org/officeDocument/2006/relationships/image" Target="../media/image91.jpeg"/><Relationship Id="rId9" Type="http://schemas.openxmlformats.org/officeDocument/2006/relationships/image" Target="../media/image96.jpeg"/></Relationships>
</file>

<file path=ppt/slides/_rels/slide34.xml.rels><?xml version="1.0" encoding="UTF-8" standalone="yes"?>
<Relationships xmlns="http://schemas.openxmlformats.org/package/2006/relationships"><Relationship Id="rId8" Type="http://schemas.openxmlformats.org/officeDocument/2006/relationships/image" Target="../media/image103.png"/><Relationship Id="rId13" Type="http://schemas.openxmlformats.org/officeDocument/2006/relationships/image" Target="../media/image108.jpeg"/><Relationship Id="rId3" Type="http://schemas.openxmlformats.org/officeDocument/2006/relationships/image" Target="../media/image98.png"/><Relationship Id="rId7" Type="http://schemas.openxmlformats.org/officeDocument/2006/relationships/image" Target="../media/image102.jpeg"/><Relationship Id="rId12" Type="http://schemas.openxmlformats.org/officeDocument/2006/relationships/image" Target="../media/image107.pn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101.png"/><Relationship Id="rId11" Type="http://schemas.openxmlformats.org/officeDocument/2006/relationships/image" Target="../media/image106.jpeg"/><Relationship Id="rId5" Type="http://schemas.openxmlformats.org/officeDocument/2006/relationships/image" Target="../media/image100.png"/><Relationship Id="rId15" Type="http://schemas.openxmlformats.org/officeDocument/2006/relationships/image" Target="../media/image110.jpeg"/><Relationship Id="rId10" Type="http://schemas.openxmlformats.org/officeDocument/2006/relationships/image" Target="../media/image105.png"/><Relationship Id="rId4" Type="http://schemas.openxmlformats.org/officeDocument/2006/relationships/image" Target="../media/image99.png"/><Relationship Id="rId9" Type="http://schemas.openxmlformats.org/officeDocument/2006/relationships/image" Target="../media/image104.png"/><Relationship Id="rId14" Type="http://schemas.openxmlformats.org/officeDocument/2006/relationships/image" Target="../media/image109.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11.jpeg"/><Relationship Id="rId1" Type="http://schemas.openxmlformats.org/officeDocument/2006/relationships/slideLayout" Target="../slideLayouts/slideLayout35.xml"/></Relationships>
</file>

<file path=ppt/slides/_rels/slide37.xml.rels><?xml version="1.0" encoding="UTF-8" standalone="yes"?>
<Relationships xmlns="http://schemas.openxmlformats.org/package/2006/relationships"><Relationship Id="rId3" Type="http://schemas.openxmlformats.org/officeDocument/2006/relationships/image" Target="../media/image112.jpg"/><Relationship Id="rId2" Type="http://schemas.openxmlformats.org/officeDocument/2006/relationships/notesSlide" Target="../notesSlides/notesSlide13.xml"/><Relationship Id="rId1" Type="http://schemas.openxmlformats.org/officeDocument/2006/relationships/slideLayout" Target="../slideLayouts/slideLayout35.xml"/><Relationship Id="rId4" Type="http://schemas.openxmlformats.org/officeDocument/2006/relationships/image" Target="../media/image10.emf"/></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114.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115.jpg"/><Relationship Id="rId2" Type="http://schemas.openxmlformats.org/officeDocument/2006/relationships/notesSlide" Target="../notesSlides/notesSlide17.xml"/><Relationship Id="rId1" Type="http://schemas.openxmlformats.org/officeDocument/2006/relationships/slideLayout" Target="../slideLayouts/slideLayout41.xml"/><Relationship Id="rId4" Type="http://schemas.openxmlformats.org/officeDocument/2006/relationships/image" Target="../media/image10.emf"/></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116.jp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117.emf"/><Relationship Id="rId4" Type="http://schemas.openxmlformats.org/officeDocument/2006/relationships/image" Target="../media/image10.emf"/></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2.emf"/></Relationships>
</file>

<file path=ppt/slides/_rels/slide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33.xml"/></Relationships>
</file>

<file path=ppt/slides/_rels/slide7.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4250795"/>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1"/>
          </p:nvPr>
        </p:nvSpPr>
        <p:spPr/>
        <p:txBody>
          <a:bodyPr/>
          <a:lstStyle/>
          <a:p>
            <a:fld id="{F1143767-F74A-4D98-9A19-C8176FE10842}" type="slidenum">
              <a:rPr lang="de-DE" smtClean="0"/>
              <a:pPr/>
              <a:t>10</a:t>
            </a:fld>
            <a:endParaRPr lang="de-DE" dirty="0"/>
          </a:p>
        </p:txBody>
      </p:sp>
      <p:sp>
        <p:nvSpPr>
          <p:cNvPr id="4" name="Titre 3"/>
          <p:cNvSpPr>
            <a:spLocks noGrp="1"/>
          </p:cNvSpPr>
          <p:nvPr>
            <p:ph type="title"/>
          </p:nvPr>
        </p:nvSpPr>
        <p:spPr/>
        <p:txBody>
          <a:bodyPr/>
          <a:lstStyle/>
          <a:p>
            <a:r>
              <a:rPr lang="fr-FR" noProof="0" dirty="0" err="1"/>
              <a:t>Cifras</a:t>
            </a:r>
            <a:r>
              <a:rPr lang="fr-FR" noProof="0" dirty="0"/>
              <a:t> clave</a:t>
            </a:r>
          </a:p>
        </p:txBody>
      </p:sp>
      <p:sp>
        <p:nvSpPr>
          <p:cNvPr id="13" name="Espace réservé du contenu 8"/>
          <p:cNvSpPr txBox="1">
            <a:spLocks/>
          </p:cNvSpPr>
          <p:nvPr/>
        </p:nvSpPr>
        <p:spPr>
          <a:xfrm>
            <a:off x="1447799" y="1431131"/>
            <a:ext cx="2080525" cy="1101455"/>
          </a:xfrm>
          <a:prstGeom prst="rect">
            <a:avLst/>
          </a:prstGeom>
        </p:spPr>
        <p:txBody>
          <a:bodyPr vert="horz" lIns="0" tIns="0" rIns="0" bIns="0" rtlCol="0">
            <a:noAutofit/>
          </a:bodyPr>
          <a:lstStyle/>
          <a:p>
            <a:pPr marL="285750" marR="0" lvl="0" indent="-285750" algn="l" defTabSz="914400" rtl="0" eaLnBrk="1" fontAlgn="auto" latinLnBrk="0" hangingPunct="1">
              <a:lnSpc>
                <a:spcPct val="114000"/>
              </a:lnSpc>
              <a:spcBef>
                <a:spcPts val="0"/>
              </a:spcBef>
              <a:spcAft>
                <a:spcPts val="0"/>
              </a:spcAft>
              <a:buClr>
                <a:schemeClr val="tx1"/>
              </a:buClr>
              <a:buSzTx/>
              <a:tabLst/>
              <a:defRPr/>
            </a:pPr>
            <a:r>
              <a:rPr kumimoji="0" lang="en-GB" sz="4000" b="1" i="0" u="none" strike="noStrike" kern="1200" cap="none" spc="0" normalizeH="0" baseline="0" dirty="0">
                <a:ln>
                  <a:noFill/>
                </a:ln>
                <a:solidFill>
                  <a:schemeClr val="accent2"/>
                </a:solidFill>
                <a:effectLst/>
                <a:uLnTx/>
                <a:uFillTx/>
                <a:latin typeface="+mn-lt"/>
                <a:ea typeface="+mn-ea"/>
                <a:cs typeface="+mn-cs"/>
              </a:rPr>
              <a:t>75</a:t>
            </a:r>
          </a:p>
        </p:txBody>
      </p:sp>
      <p:sp>
        <p:nvSpPr>
          <p:cNvPr id="15" name="Titre 11"/>
          <p:cNvSpPr txBox="1">
            <a:spLocks/>
          </p:cNvSpPr>
          <p:nvPr/>
        </p:nvSpPr>
        <p:spPr>
          <a:xfrm>
            <a:off x="1447799" y="2116931"/>
            <a:ext cx="1468606" cy="367152"/>
          </a:xfrm>
          <a:prstGeom prst="rect">
            <a:avLst/>
          </a:prstGeom>
        </p:spPr>
        <p:txBody>
          <a:bodyPr vert="horz" lIns="0" tIns="0" rIns="0" bIns="0" rtlCol="0" anchor="t" anchorCtr="0">
            <a:noAutofit/>
          </a:bodyPr>
          <a:lstStyle/>
          <a:p>
            <a:r>
              <a:rPr lang="fr-FR" sz="1000" dirty="0" err="1">
                <a:solidFill>
                  <a:schemeClr val="accent1"/>
                </a:solidFill>
              </a:rPr>
              <a:t>Nacionalidades</a:t>
            </a:r>
            <a:endParaRPr lang="fr-FR" sz="1000" b="1" dirty="0">
              <a:solidFill>
                <a:schemeClr val="accent1"/>
              </a:solidFill>
            </a:endParaRPr>
          </a:p>
        </p:txBody>
      </p:sp>
      <p:sp>
        <p:nvSpPr>
          <p:cNvPr id="16" name="Espace réservé du contenu 8"/>
          <p:cNvSpPr txBox="1">
            <a:spLocks/>
          </p:cNvSpPr>
          <p:nvPr/>
        </p:nvSpPr>
        <p:spPr>
          <a:xfrm>
            <a:off x="3733800" y="2802731"/>
            <a:ext cx="2242201" cy="1101455"/>
          </a:xfrm>
          <a:prstGeom prst="rect">
            <a:avLst/>
          </a:prstGeom>
        </p:spPr>
        <p:txBody>
          <a:bodyPr vert="horz" lIns="0" tIns="0" rIns="0" bIns="0" rtlCol="0">
            <a:noAutofit/>
          </a:bodyPr>
          <a:lstStyle/>
          <a:p>
            <a:pPr marL="285750" marR="0" lvl="0" indent="-285750" algn="l" defTabSz="914400" rtl="0" eaLnBrk="1" fontAlgn="auto" latinLnBrk="0" hangingPunct="1">
              <a:lnSpc>
                <a:spcPct val="114000"/>
              </a:lnSpc>
              <a:spcBef>
                <a:spcPts val="0"/>
              </a:spcBef>
              <a:spcAft>
                <a:spcPts val="0"/>
              </a:spcAft>
              <a:buClr>
                <a:schemeClr val="tx1"/>
              </a:buClr>
              <a:buSzTx/>
              <a:tabLst/>
              <a:defRPr/>
            </a:pPr>
            <a:r>
              <a:rPr kumimoji="0" lang="en-GB" sz="4000" b="1" i="0" u="none" strike="noStrike" kern="1200" cap="none" spc="0" normalizeH="0" baseline="0" dirty="0">
                <a:ln>
                  <a:noFill/>
                </a:ln>
                <a:solidFill>
                  <a:schemeClr val="accent3"/>
                </a:solidFill>
                <a:effectLst/>
                <a:uLnTx/>
                <a:uFillTx/>
                <a:latin typeface="+mn-lt"/>
                <a:ea typeface="+mn-ea"/>
                <a:cs typeface="+mn-cs"/>
              </a:rPr>
              <a:t>+7.3%</a:t>
            </a:r>
          </a:p>
        </p:txBody>
      </p:sp>
      <p:sp>
        <p:nvSpPr>
          <p:cNvPr id="17" name="Espace réservé du contenu 8"/>
          <p:cNvSpPr txBox="1">
            <a:spLocks/>
          </p:cNvSpPr>
          <p:nvPr/>
        </p:nvSpPr>
        <p:spPr>
          <a:xfrm>
            <a:off x="3124200" y="1431132"/>
            <a:ext cx="2311896" cy="926976"/>
          </a:xfrm>
          <a:prstGeom prst="rect">
            <a:avLst/>
          </a:prstGeom>
        </p:spPr>
        <p:txBody>
          <a:bodyPr vert="horz" lIns="0" tIns="0" rIns="0" bIns="0" rtlCol="0">
            <a:noAutofit/>
          </a:bodyPr>
          <a:lstStyle/>
          <a:p>
            <a:pPr marL="285750" marR="0" lvl="0" indent="-285750" algn="l" defTabSz="914400" rtl="0" eaLnBrk="1" fontAlgn="auto" latinLnBrk="0" hangingPunct="1">
              <a:lnSpc>
                <a:spcPct val="114000"/>
              </a:lnSpc>
              <a:spcBef>
                <a:spcPts val="0"/>
              </a:spcBef>
              <a:spcAft>
                <a:spcPts val="0"/>
              </a:spcAft>
              <a:buClr>
                <a:schemeClr val="tx1"/>
              </a:buClr>
              <a:buSzTx/>
              <a:tabLst/>
              <a:defRPr/>
            </a:pPr>
            <a:r>
              <a:rPr kumimoji="0" lang="en-GB" sz="4000" b="1" i="0" u="none" strike="noStrike" kern="1200" cap="none" spc="0" normalizeH="0" baseline="0" dirty="0">
                <a:ln>
                  <a:noFill/>
                </a:ln>
                <a:solidFill>
                  <a:schemeClr val="accent4"/>
                </a:solidFill>
                <a:effectLst/>
                <a:uLnTx/>
                <a:uFillTx/>
                <a:latin typeface="+mn-lt"/>
                <a:ea typeface="+mn-ea"/>
                <a:cs typeface="+mn-cs"/>
              </a:rPr>
              <a:t>2.3</a:t>
            </a:r>
            <a:r>
              <a:rPr kumimoji="0" lang="en-GB" sz="2000" i="0" u="none" strike="noStrike" kern="1200" cap="none" spc="0" normalizeH="0" baseline="0" dirty="0">
                <a:ln>
                  <a:noFill/>
                </a:ln>
                <a:solidFill>
                  <a:schemeClr val="accent4"/>
                </a:solidFill>
                <a:effectLst/>
                <a:uLnTx/>
                <a:uFillTx/>
                <a:latin typeface="+mn-lt"/>
                <a:ea typeface="+mn-ea"/>
                <a:cs typeface="+mn-cs"/>
              </a:rPr>
              <a:t> </a:t>
            </a:r>
          </a:p>
        </p:txBody>
      </p:sp>
      <p:sp>
        <p:nvSpPr>
          <p:cNvPr id="18" name="Espace réservé du contenu 8"/>
          <p:cNvSpPr txBox="1">
            <a:spLocks/>
          </p:cNvSpPr>
          <p:nvPr/>
        </p:nvSpPr>
        <p:spPr>
          <a:xfrm>
            <a:off x="6012160" y="1431131"/>
            <a:ext cx="1590990" cy="1101455"/>
          </a:xfrm>
          <a:prstGeom prst="rect">
            <a:avLst/>
          </a:prstGeom>
        </p:spPr>
        <p:txBody>
          <a:bodyPr vert="horz" lIns="0" tIns="0" rIns="0" bIns="0" rtlCol="0">
            <a:noAutofit/>
          </a:bodyPr>
          <a:lstStyle/>
          <a:p>
            <a:pPr marL="285750" lvl="0" indent="-285750">
              <a:lnSpc>
                <a:spcPct val="114000"/>
              </a:lnSpc>
              <a:buClr>
                <a:schemeClr val="tx1"/>
              </a:buClr>
              <a:defRPr/>
            </a:pPr>
            <a:r>
              <a:rPr lang="en-GB" sz="4000" b="1" dirty="0">
                <a:solidFill>
                  <a:schemeClr val="accent2"/>
                </a:solidFill>
              </a:rPr>
              <a:t>11.500</a:t>
            </a:r>
            <a:endParaRPr kumimoji="0" lang="en-GB" sz="4000" b="1" i="0" u="none" strike="noStrike" kern="1200" cap="none" spc="0" normalizeH="0" baseline="0" dirty="0">
              <a:ln>
                <a:noFill/>
              </a:ln>
              <a:solidFill>
                <a:schemeClr val="accent2"/>
              </a:solidFill>
              <a:effectLst/>
              <a:uLnTx/>
              <a:uFillTx/>
              <a:latin typeface="+mn-lt"/>
              <a:ea typeface="+mn-ea"/>
              <a:cs typeface="+mn-cs"/>
            </a:endParaRPr>
          </a:p>
        </p:txBody>
      </p:sp>
      <p:sp>
        <p:nvSpPr>
          <p:cNvPr id="19" name="Titre 11"/>
          <p:cNvSpPr txBox="1">
            <a:spLocks/>
          </p:cNvSpPr>
          <p:nvPr/>
        </p:nvSpPr>
        <p:spPr>
          <a:xfrm>
            <a:off x="3124199" y="2116931"/>
            <a:ext cx="3103985" cy="169168"/>
          </a:xfrm>
          <a:prstGeom prst="rect">
            <a:avLst/>
          </a:prstGeom>
        </p:spPr>
        <p:txBody>
          <a:bodyPr vert="horz" lIns="0" tIns="0" rIns="0" bIns="0" rtlCol="0" anchor="t" anchorCtr="0">
            <a:noAutofit/>
          </a:bodyPr>
          <a:lstStyle/>
          <a:p>
            <a:r>
              <a:rPr lang="fr-FR" sz="1000" dirty="0" err="1">
                <a:solidFill>
                  <a:srgbClr val="4A4A4A"/>
                </a:solidFill>
              </a:rPr>
              <a:t>Millones</a:t>
            </a:r>
            <a:r>
              <a:rPr lang="fr-FR" sz="1000" dirty="0">
                <a:solidFill>
                  <a:srgbClr val="4A4A4A"/>
                </a:solidFill>
              </a:rPr>
              <a:t> de euros de </a:t>
            </a:r>
          </a:p>
          <a:p>
            <a:r>
              <a:rPr lang="fr-FR" sz="1000" dirty="0">
                <a:solidFill>
                  <a:srgbClr val="4A4A4A"/>
                </a:solidFill>
              </a:rPr>
              <a:t>volumen de ventas 2020</a:t>
            </a:r>
          </a:p>
        </p:txBody>
      </p:sp>
      <p:sp>
        <p:nvSpPr>
          <p:cNvPr id="20" name="Titre 11"/>
          <p:cNvSpPr txBox="1">
            <a:spLocks/>
          </p:cNvSpPr>
          <p:nvPr/>
        </p:nvSpPr>
        <p:spPr>
          <a:xfrm>
            <a:off x="6055722" y="2116931"/>
            <a:ext cx="1468606" cy="367152"/>
          </a:xfrm>
          <a:prstGeom prst="rect">
            <a:avLst/>
          </a:prstGeom>
        </p:spPr>
        <p:txBody>
          <a:bodyPr vert="horz" lIns="0" tIns="0" rIns="0" bIns="0" rtlCol="0" anchor="t" anchorCtr="0">
            <a:noAutofit/>
          </a:bodyPr>
          <a:lstStyle/>
          <a:p>
            <a:r>
              <a:rPr lang="es-ES_tradnl" sz="1000" dirty="0">
                <a:solidFill>
                  <a:srgbClr val="4A4A4A"/>
                </a:solidFill>
              </a:rPr>
              <a:t>Colaboradores</a:t>
            </a:r>
            <a:endParaRPr lang="en-GB" sz="1000" dirty="0">
              <a:solidFill>
                <a:srgbClr val="4A4A4A"/>
              </a:solidFill>
            </a:endParaRPr>
          </a:p>
        </p:txBody>
      </p:sp>
      <p:sp>
        <p:nvSpPr>
          <p:cNvPr id="21" name="Titre 11"/>
          <p:cNvSpPr txBox="1">
            <a:spLocks/>
          </p:cNvSpPr>
          <p:nvPr/>
        </p:nvSpPr>
        <p:spPr>
          <a:xfrm>
            <a:off x="3751466" y="3488532"/>
            <a:ext cx="1468606" cy="367152"/>
          </a:xfrm>
          <a:prstGeom prst="rect">
            <a:avLst/>
          </a:prstGeom>
        </p:spPr>
        <p:txBody>
          <a:bodyPr vert="horz" lIns="0" tIns="0" rIns="0" bIns="0" rtlCol="0" anchor="t" anchorCtr="0">
            <a:noAutofit/>
          </a:bodyPr>
          <a:lstStyle/>
          <a:p>
            <a:r>
              <a:rPr lang="en-GB" sz="1000" dirty="0" err="1">
                <a:solidFill>
                  <a:srgbClr val="4A4A4A"/>
                </a:solidFill>
              </a:rPr>
              <a:t>Crecimiento</a:t>
            </a:r>
            <a:r>
              <a:rPr lang="en-GB" sz="1000" dirty="0">
                <a:solidFill>
                  <a:srgbClr val="4A4A4A"/>
                </a:solidFill>
              </a:rPr>
              <a:t> </a:t>
            </a:r>
            <a:r>
              <a:rPr lang="en-GB" sz="1000" dirty="0" err="1">
                <a:solidFill>
                  <a:srgbClr val="4A4A4A"/>
                </a:solidFill>
              </a:rPr>
              <a:t>orgánico</a:t>
            </a:r>
            <a:endParaRPr lang="en-GB" sz="1000" b="1" dirty="0">
              <a:solidFill>
                <a:srgbClr val="4A4A4A"/>
              </a:solidFill>
            </a:endParaRPr>
          </a:p>
        </p:txBody>
      </p:sp>
      <p:sp>
        <p:nvSpPr>
          <p:cNvPr id="22" name="Titre 11"/>
          <p:cNvSpPr txBox="1">
            <a:spLocks/>
          </p:cNvSpPr>
          <p:nvPr/>
        </p:nvSpPr>
        <p:spPr>
          <a:xfrm>
            <a:off x="6043890" y="3488532"/>
            <a:ext cx="1552446" cy="367152"/>
          </a:xfrm>
          <a:prstGeom prst="rect">
            <a:avLst/>
          </a:prstGeom>
        </p:spPr>
        <p:txBody>
          <a:bodyPr vert="horz" lIns="0" tIns="0" rIns="0" bIns="0" rtlCol="0" anchor="t" anchorCtr="0">
            <a:noAutofit/>
          </a:bodyPr>
          <a:lstStyle/>
          <a:p>
            <a:r>
              <a:rPr lang="en-GB" sz="1000" dirty="0" err="1">
                <a:solidFill>
                  <a:srgbClr val="4A4A4A"/>
                </a:solidFill>
              </a:rPr>
              <a:t>Centros</a:t>
            </a:r>
            <a:r>
              <a:rPr lang="en-GB" sz="1000" dirty="0">
                <a:solidFill>
                  <a:srgbClr val="4A4A4A"/>
                </a:solidFill>
              </a:rPr>
              <a:t> de </a:t>
            </a:r>
            <a:r>
              <a:rPr lang="en-GB" sz="1000" dirty="0" err="1">
                <a:solidFill>
                  <a:srgbClr val="4A4A4A"/>
                </a:solidFill>
              </a:rPr>
              <a:t>producción</a:t>
            </a:r>
            <a:endParaRPr lang="en-GB" sz="1000" dirty="0">
              <a:solidFill>
                <a:srgbClr val="4A4A4A"/>
              </a:solidFill>
            </a:endParaRPr>
          </a:p>
        </p:txBody>
      </p:sp>
      <p:sp>
        <p:nvSpPr>
          <p:cNvPr id="23" name="Espace réservé du contenu 8"/>
          <p:cNvSpPr txBox="1">
            <a:spLocks/>
          </p:cNvSpPr>
          <p:nvPr/>
        </p:nvSpPr>
        <p:spPr>
          <a:xfrm>
            <a:off x="1447800" y="2802731"/>
            <a:ext cx="1713374" cy="1101455"/>
          </a:xfrm>
          <a:prstGeom prst="rect">
            <a:avLst/>
          </a:prstGeom>
        </p:spPr>
        <p:txBody>
          <a:bodyPr vert="horz" lIns="0" tIns="0" rIns="0" bIns="0" rtlCol="0">
            <a:noAutofit/>
          </a:bodyPr>
          <a:lstStyle/>
          <a:p>
            <a:pPr marL="285750" marR="0" lvl="0" indent="-285750" algn="l" defTabSz="914400" rtl="0" eaLnBrk="1" fontAlgn="auto" latinLnBrk="0" hangingPunct="1">
              <a:lnSpc>
                <a:spcPct val="114000"/>
              </a:lnSpc>
              <a:spcBef>
                <a:spcPts val="0"/>
              </a:spcBef>
              <a:spcAft>
                <a:spcPts val="0"/>
              </a:spcAft>
              <a:buClr>
                <a:schemeClr val="tx1"/>
              </a:buClr>
              <a:buSzTx/>
              <a:tabLst/>
              <a:defRPr/>
            </a:pPr>
            <a:r>
              <a:rPr lang="en-GB" sz="4000" b="1" dirty="0">
                <a:solidFill>
                  <a:schemeClr val="accent4"/>
                </a:solidFill>
              </a:rPr>
              <a:t>&gt;</a:t>
            </a:r>
            <a:r>
              <a:rPr kumimoji="0" lang="en-GB" sz="4000" b="1" i="0" u="none" strike="noStrike" kern="1200" cap="none" spc="0" normalizeH="0" baseline="0" dirty="0">
                <a:ln>
                  <a:noFill/>
                </a:ln>
                <a:solidFill>
                  <a:schemeClr val="accent4"/>
                </a:solidFill>
                <a:effectLst/>
                <a:uLnTx/>
                <a:uFillTx/>
                <a:latin typeface="+mn-lt"/>
                <a:ea typeface="+mn-ea"/>
                <a:cs typeface="+mn-cs"/>
              </a:rPr>
              <a:t>100</a:t>
            </a:r>
            <a:endParaRPr kumimoji="0" lang="en-GB" sz="4000" i="0" u="none" strike="noStrike" kern="1200" cap="none" spc="0" normalizeH="0" baseline="0" dirty="0">
              <a:ln>
                <a:noFill/>
              </a:ln>
              <a:solidFill>
                <a:schemeClr val="accent4"/>
              </a:solidFill>
              <a:effectLst/>
              <a:uLnTx/>
              <a:uFillTx/>
              <a:latin typeface="+mn-lt"/>
              <a:ea typeface="+mn-ea"/>
              <a:cs typeface="+mn-cs"/>
            </a:endParaRPr>
          </a:p>
        </p:txBody>
      </p:sp>
      <p:sp>
        <p:nvSpPr>
          <p:cNvPr id="24" name="Titre 11"/>
          <p:cNvSpPr txBox="1">
            <a:spLocks/>
          </p:cNvSpPr>
          <p:nvPr/>
        </p:nvSpPr>
        <p:spPr>
          <a:xfrm>
            <a:off x="1447800" y="3488532"/>
            <a:ext cx="1900064" cy="367152"/>
          </a:xfrm>
          <a:prstGeom prst="rect">
            <a:avLst/>
          </a:prstGeom>
        </p:spPr>
        <p:txBody>
          <a:bodyPr vert="horz" lIns="0" tIns="0" rIns="0" bIns="0" rtlCol="0" anchor="t" anchorCtr="0">
            <a:noAutofit/>
          </a:bodyPr>
          <a:lstStyle/>
          <a:p>
            <a:r>
              <a:rPr lang="fr-FR" sz="1000" dirty="0" err="1">
                <a:solidFill>
                  <a:srgbClr val="4A4A4A"/>
                </a:solidFill>
              </a:rPr>
              <a:t>Países</a:t>
            </a:r>
            <a:r>
              <a:rPr lang="fr-FR" sz="1000" dirty="0">
                <a:solidFill>
                  <a:srgbClr val="4A4A4A"/>
                </a:solidFill>
              </a:rPr>
              <a:t> </a:t>
            </a:r>
            <a:r>
              <a:rPr lang="fr-FR" sz="1000" dirty="0" err="1">
                <a:solidFill>
                  <a:srgbClr val="4A4A4A"/>
                </a:solidFill>
              </a:rPr>
              <a:t>donde</a:t>
            </a:r>
            <a:r>
              <a:rPr lang="fr-FR" sz="1000" dirty="0">
                <a:solidFill>
                  <a:srgbClr val="4A4A4A"/>
                </a:solidFill>
              </a:rPr>
              <a:t> las </a:t>
            </a:r>
            <a:r>
              <a:rPr lang="fr-FR" sz="1000" dirty="0" err="1">
                <a:solidFill>
                  <a:srgbClr val="4A4A4A"/>
                </a:solidFill>
              </a:rPr>
              <a:t>soluciones</a:t>
            </a:r>
            <a:endParaRPr lang="fr-FR" sz="1000" dirty="0">
              <a:solidFill>
                <a:srgbClr val="4A4A4A"/>
              </a:solidFill>
            </a:endParaRPr>
          </a:p>
          <a:p>
            <a:r>
              <a:rPr lang="fr-FR" sz="1000" dirty="0">
                <a:solidFill>
                  <a:srgbClr val="4A4A4A"/>
                </a:solidFill>
              </a:rPr>
              <a:t>Hager Group se </a:t>
            </a:r>
            <a:r>
              <a:rPr lang="fr-FR" sz="1000" dirty="0" err="1">
                <a:solidFill>
                  <a:srgbClr val="4A4A4A"/>
                </a:solidFill>
              </a:rPr>
              <a:t>distribuyen</a:t>
            </a:r>
            <a:endParaRPr lang="fr-FR" sz="1000" dirty="0">
              <a:solidFill>
                <a:srgbClr val="4A4A4A"/>
              </a:solidFill>
            </a:endParaRPr>
          </a:p>
        </p:txBody>
      </p:sp>
      <p:sp>
        <p:nvSpPr>
          <p:cNvPr id="25" name="Espace réservé du contenu 8"/>
          <p:cNvSpPr txBox="1">
            <a:spLocks/>
          </p:cNvSpPr>
          <p:nvPr/>
        </p:nvSpPr>
        <p:spPr>
          <a:xfrm>
            <a:off x="6012160" y="2802731"/>
            <a:ext cx="2242201" cy="1101455"/>
          </a:xfrm>
          <a:prstGeom prst="rect">
            <a:avLst/>
          </a:prstGeom>
        </p:spPr>
        <p:txBody>
          <a:bodyPr vert="horz" lIns="0" tIns="0" rIns="0" bIns="0" rtlCol="0">
            <a:noAutofit/>
          </a:bodyPr>
          <a:lstStyle/>
          <a:p>
            <a:pPr marL="285750" marR="0" lvl="0" indent="-285750" algn="l" defTabSz="914400" rtl="0" eaLnBrk="1" fontAlgn="auto" latinLnBrk="0" hangingPunct="1">
              <a:lnSpc>
                <a:spcPct val="114000"/>
              </a:lnSpc>
              <a:spcBef>
                <a:spcPts val="0"/>
              </a:spcBef>
              <a:spcAft>
                <a:spcPts val="0"/>
              </a:spcAft>
              <a:buClr>
                <a:schemeClr val="tx1"/>
              </a:buClr>
              <a:buSzTx/>
              <a:tabLst/>
              <a:defRPr/>
            </a:pPr>
            <a:r>
              <a:rPr kumimoji="0" lang="en-GB" sz="4000" b="1" i="0" u="none" strike="noStrike" kern="1200" cap="none" spc="0" normalizeH="0" baseline="0" dirty="0">
                <a:ln>
                  <a:noFill/>
                </a:ln>
                <a:solidFill>
                  <a:schemeClr val="accent5"/>
                </a:solidFill>
                <a:effectLst/>
                <a:uLnTx/>
                <a:uFillTx/>
                <a:latin typeface="+mn-lt"/>
                <a:ea typeface="+mn-ea"/>
                <a:cs typeface="+mn-cs"/>
              </a:rPr>
              <a:t>23</a:t>
            </a:r>
          </a:p>
        </p:txBody>
      </p:sp>
      <p:sp>
        <p:nvSpPr>
          <p:cNvPr id="26" name="Espace réservé du pied de page 2">
            <a:extLst>
              <a:ext uri="{FF2B5EF4-FFF2-40B4-BE49-F238E27FC236}">
                <a16:creationId xmlns:a16="http://schemas.microsoft.com/office/drawing/2014/main" id="{589DAEE7-7341-47F4-9370-C529DC294D77}"/>
              </a:ext>
            </a:extLst>
          </p:cNvPr>
          <p:cNvSpPr>
            <a:spLocks noGrp="1"/>
          </p:cNvSpPr>
          <p:nvPr>
            <p:ph type="ftr" sz="quarter" idx="10"/>
          </p:nvPr>
        </p:nvSpPr>
        <p:spPr>
          <a:xfrm>
            <a:off x="3851275" y="4815904"/>
            <a:ext cx="4681165" cy="206499"/>
          </a:xfrm>
        </p:spPr>
        <p:txBody>
          <a:bodyPr/>
          <a:lstStyle/>
          <a:p>
            <a:r>
              <a:rPr lang="es-ES" dirty="0"/>
              <a:t>Hager, presentación de empresa, 2022</a:t>
            </a:r>
            <a:endParaRPr lang="de-DE" dirty="0"/>
          </a:p>
        </p:txBody>
      </p:sp>
    </p:spTree>
    <p:extLst>
      <p:ext uri="{BB962C8B-B14F-4D97-AF65-F5344CB8AC3E}">
        <p14:creationId xmlns:p14="http://schemas.microsoft.com/office/powerpoint/2010/main" val="2685821911"/>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2">
            <a:extLst>
              <a:ext uri="{FF2B5EF4-FFF2-40B4-BE49-F238E27FC236}">
                <a16:creationId xmlns:a16="http://schemas.microsoft.com/office/drawing/2014/main" id="{B2097CDA-E25C-4DC8-B566-16B0DF231B38}"/>
              </a:ext>
            </a:extLst>
          </p:cNvPr>
          <p:cNvPicPr>
            <a:picLocks noChangeAspect="1"/>
          </p:cNvPicPr>
          <p:nvPr/>
        </p:nvPicPr>
        <p:blipFill>
          <a:blip r:embed="rId2"/>
          <a:srcRect/>
          <a:stretch/>
        </p:blipFill>
        <p:spPr>
          <a:xfrm>
            <a:off x="0" y="4787"/>
            <a:ext cx="9135446" cy="5138688"/>
          </a:xfrm>
          <a:prstGeom prst="rect">
            <a:avLst/>
          </a:prstGeom>
        </p:spPr>
      </p:pic>
      <p:sp>
        <p:nvSpPr>
          <p:cNvPr id="5" name="Espace réservé du texte 4"/>
          <p:cNvSpPr>
            <a:spLocks noGrp="1"/>
          </p:cNvSpPr>
          <p:nvPr>
            <p:ph type="body" sz="quarter" idx="12"/>
          </p:nvPr>
        </p:nvSpPr>
        <p:spPr>
          <a:xfrm>
            <a:off x="215900" y="0"/>
            <a:ext cx="5076180" cy="5148263"/>
          </a:xfrm>
          <a:noFill/>
        </p:spPr>
        <p:txBody>
          <a:bodyPr/>
          <a:lstStyle/>
          <a:p>
            <a:pPr>
              <a:defRPr/>
            </a:pPr>
            <a:endParaRPr lang="es-ES" b="0" dirty="0">
              <a:solidFill>
                <a:schemeClr val="bg1"/>
              </a:solidFill>
            </a:endParaRPr>
          </a:p>
          <a:p>
            <a:endParaRPr lang="fr-FR" noProof="0" dirty="0"/>
          </a:p>
        </p:txBody>
      </p:sp>
      <p:sp>
        <p:nvSpPr>
          <p:cNvPr id="2" name="Espace réservé du numéro de diapositive 1"/>
          <p:cNvSpPr>
            <a:spLocks noGrp="1"/>
          </p:cNvSpPr>
          <p:nvPr>
            <p:ph type="sldNum" sz="quarter" idx="11"/>
          </p:nvPr>
        </p:nvSpPr>
        <p:spPr/>
        <p:txBody>
          <a:bodyPr/>
          <a:lstStyle/>
          <a:p>
            <a:fld id="{F1143767-F74A-4D98-9A19-C8176FE10842}" type="slidenum">
              <a:rPr lang="de-DE" smtClean="0"/>
              <a:pPr/>
              <a:t>11</a:t>
            </a:fld>
            <a:endParaRPr lang="de-DE" dirty="0"/>
          </a:p>
        </p:txBody>
      </p:sp>
      <p:sp>
        <p:nvSpPr>
          <p:cNvPr id="8" name="Titre 7"/>
          <p:cNvSpPr txBox="1">
            <a:spLocks/>
          </p:cNvSpPr>
          <p:nvPr/>
        </p:nvSpPr>
        <p:spPr>
          <a:xfrm>
            <a:off x="251520" y="227521"/>
            <a:ext cx="5400600" cy="402394"/>
          </a:xfrm>
          <a:prstGeom prst="rect">
            <a:avLst/>
          </a:prstGeom>
        </p:spPr>
        <p:txBody>
          <a:bodyPr/>
          <a:lstStyle>
            <a:lvl1pPr algn="l" defTabSz="914400" rtl="0" eaLnBrk="1" latinLnBrk="0" hangingPunct="1">
              <a:lnSpc>
                <a:spcPct val="91000"/>
              </a:lnSpc>
              <a:spcBef>
                <a:spcPct val="0"/>
              </a:spcBef>
              <a:buNone/>
              <a:defRPr sz="2500" b="1" kern="1200">
                <a:solidFill>
                  <a:schemeClr val="tx1"/>
                </a:solidFill>
                <a:latin typeface="+mj-lt"/>
                <a:ea typeface="+mj-ea"/>
                <a:cs typeface="+mj-cs"/>
              </a:defRPr>
            </a:lvl1pPr>
          </a:lstStyle>
          <a:p>
            <a:pPr>
              <a:spcAft>
                <a:spcPct val="25000"/>
              </a:spcAft>
              <a:defRPr/>
            </a:pPr>
            <a:r>
              <a:rPr lang="en-AU" dirty="0">
                <a:solidFill>
                  <a:schemeClr val="bg1"/>
                </a:solidFill>
              </a:rPr>
              <a:t>N</a:t>
            </a:r>
            <a:r>
              <a:rPr lang="fr-FR" dirty="0" err="1">
                <a:solidFill>
                  <a:schemeClr val="bg1"/>
                </a:solidFill>
              </a:rPr>
              <a:t>uestros</a:t>
            </a:r>
            <a:r>
              <a:rPr lang="fr-FR" dirty="0">
                <a:solidFill>
                  <a:schemeClr val="bg1"/>
                </a:solidFill>
              </a:rPr>
              <a:t> </a:t>
            </a:r>
            <a:r>
              <a:rPr lang="fr-FR" dirty="0" err="1">
                <a:solidFill>
                  <a:schemeClr val="bg1"/>
                </a:solidFill>
              </a:rPr>
              <a:t>centros</a:t>
            </a:r>
            <a:r>
              <a:rPr lang="fr-FR" dirty="0">
                <a:solidFill>
                  <a:schemeClr val="bg1"/>
                </a:solidFill>
              </a:rPr>
              <a:t> de </a:t>
            </a:r>
            <a:r>
              <a:rPr lang="fr-FR" dirty="0" err="1">
                <a:solidFill>
                  <a:schemeClr val="bg1"/>
                </a:solidFill>
              </a:rPr>
              <a:t>producción</a:t>
            </a:r>
            <a:endParaRPr lang="es-ES" b="0" dirty="0">
              <a:solidFill>
                <a:schemeClr val="bg1"/>
              </a:solidFill>
            </a:endParaRPr>
          </a:p>
          <a:p>
            <a:pPr>
              <a:defRPr/>
            </a:pPr>
            <a:r>
              <a:rPr lang="es-ES" b="0" dirty="0">
                <a:solidFill>
                  <a:schemeClr val="bg1"/>
                </a:solidFill>
              </a:rPr>
              <a:t>Producción de proximidad</a:t>
            </a:r>
          </a:p>
          <a:p>
            <a:pPr>
              <a:defRPr/>
            </a:pPr>
            <a:r>
              <a:rPr lang="es-ES" b="0" dirty="0">
                <a:solidFill>
                  <a:schemeClr val="bg1"/>
                </a:solidFill>
              </a:rPr>
              <a:t>y organización comercial</a:t>
            </a:r>
          </a:p>
          <a:p>
            <a:pPr>
              <a:defRPr/>
            </a:pPr>
            <a:r>
              <a:rPr lang="es-ES" b="0" dirty="0">
                <a:solidFill>
                  <a:schemeClr val="bg1"/>
                </a:solidFill>
              </a:rPr>
              <a:t>cerca de nuestros clientes</a:t>
            </a:r>
            <a:r>
              <a:rPr lang="es-ES" b="0" dirty="0"/>
              <a:t>.</a:t>
            </a:r>
          </a:p>
          <a:p>
            <a:pPr>
              <a:spcAft>
                <a:spcPct val="25000"/>
              </a:spcAft>
              <a:defRPr/>
            </a:pPr>
            <a:endParaRPr lang="fr-FR" dirty="0">
              <a:solidFill>
                <a:schemeClr val="bg1"/>
              </a:solidFill>
            </a:endParaRPr>
          </a:p>
        </p:txBody>
      </p:sp>
      <p:sp>
        <p:nvSpPr>
          <p:cNvPr id="4" name="Textfeld 3"/>
          <p:cNvSpPr txBox="1"/>
          <p:nvPr/>
        </p:nvSpPr>
        <p:spPr>
          <a:xfrm>
            <a:off x="4684337" y="-534344"/>
            <a:ext cx="184666" cy="369332"/>
          </a:xfrm>
          <a:prstGeom prst="rect">
            <a:avLst/>
          </a:prstGeom>
          <a:noFill/>
        </p:spPr>
        <p:txBody>
          <a:bodyPr wrap="none" rtlCol="0">
            <a:spAutoFit/>
          </a:bodyPr>
          <a:lstStyle/>
          <a:p>
            <a:endParaRPr lang="de-DE" dirty="0"/>
          </a:p>
        </p:txBody>
      </p:sp>
      <p:pic>
        <p:nvPicPr>
          <p:cNvPr id="7" name="Picture 2" descr="\\BLKSFS01\Corpcomm\ZZ_New_structure\04_Brand_projects\- CD Project_2020\- CD Elementik\Logos\All logos updated CC including HL inputs\Hager\RGB\EMFs\Hager_Logo_500px_sRGB_white.em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2904" y="4829132"/>
            <a:ext cx="437782" cy="145680"/>
          </a:xfrm>
          <a:prstGeom prst="rect">
            <a:avLst/>
          </a:prstGeom>
          <a:noFill/>
          <a:extLst>
            <a:ext uri="{909E8E84-426E-40DD-AFC4-6F175D3DCCD1}">
              <a14:hiddenFill xmlns:a14="http://schemas.microsoft.com/office/drawing/2010/main">
                <a:solidFill>
                  <a:srgbClr val="FFFFFF"/>
                </a:solidFill>
              </a14:hiddenFill>
            </a:ext>
          </a:extLst>
        </p:spPr>
      </p:pic>
      <p:sp>
        <p:nvSpPr>
          <p:cNvPr id="12" name="Espace réservé du pied de page 2">
            <a:extLst>
              <a:ext uri="{FF2B5EF4-FFF2-40B4-BE49-F238E27FC236}">
                <a16:creationId xmlns:a16="http://schemas.microsoft.com/office/drawing/2014/main" id="{69EB558B-AFB8-4B13-B2C6-7FD0F702087C}"/>
              </a:ext>
            </a:extLst>
          </p:cNvPr>
          <p:cNvSpPr txBox="1">
            <a:spLocks/>
          </p:cNvSpPr>
          <p:nvPr/>
        </p:nvSpPr>
        <p:spPr>
          <a:xfrm>
            <a:off x="4572000" y="4806380"/>
            <a:ext cx="3960440" cy="216023"/>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s-ES" sz="800" dirty="0">
                <a:solidFill>
                  <a:schemeClr val="bg1"/>
                </a:solidFill>
              </a:rPr>
              <a:t>Hager, presentación de empresa, 2022</a:t>
            </a:r>
            <a:endParaRPr lang="de-DE" sz="800" dirty="0">
              <a:solidFill>
                <a:schemeClr val="bg1"/>
              </a:solidFill>
            </a:endParaRPr>
          </a:p>
        </p:txBody>
      </p:sp>
    </p:spTree>
    <p:extLst>
      <p:ext uri="{BB962C8B-B14F-4D97-AF65-F5344CB8AC3E}">
        <p14:creationId xmlns:p14="http://schemas.microsoft.com/office/powerpoint/2010/main" val="1903788718"/>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7"/>
          <p:cNvSpPr>
            <a:spLocks noGrp="1"/>
          </p:cNvSpPr>
          <p:nvPr>
            <p:ph type="title"/>
          </p:nvPr>
        </p:nvSpPr>
        <p:spPr/>
        <p:txBody>
          <a:bodyPr/>
          <a:lstStyle/>
          <a:p>
            <a:r>
              <a:rPr lang="fr-FR" noProof="0" dirty="0"/>
              <a:t>Los </a:t>
            </a:r>
            <a:r>
              <a:rPr lang="fr-FR" noProof="0" dirty="0" err="1"/>
              <a:t>centros</a:t>
            </a:r>
            <a:r>
              <a:rPr lang="fr-FR" noProof="0" dirty="0"/>
              <a:t> de </a:t>
            </a:r>
            <a:r>
              <a:rPr lang="fr-FR" noProof="0" dirty="0" err="1"/>
              <a:t>producción</a:t>
            </a:r>
            <a:br>
              <a:rPr lang="fr-FR" noProof="0" dirty="0"/>
            </a:br>
            <a:endParaRPr lang="fr-FR" noProof="0" dirty="0"/>
          </a:p>
        </p:txBody>
      </p:sp>
      <p:sp>
        <p:nvSpPr>
          <p:cNvPr id="802" name="Espace réservé du pied de page 2"/>
          <p:cNvSpPr>
            <a:spLocks noGrp="1"/>
          </p:cNvSpPr>
          <p:nvPr>
            <p:ph type="ftr" sz="quarter" idx="10"/>
          </p:nvPr>
        </p:nvSpPr>
        <p:spPr/>
        <p:txBody>
          <a:bodyPr/>
          <a:lstStyle/>
          <a:p>
            <a:r>
              <a:rPr lang="es-ES" dirty="0"/>
              <a:t>Hager, presentación de empresa, 2022</a:t>
            </a:r>
            <a:endParaRPr lang="de-DE" dirty="0"/>
          </a:p>
        </p:txBody>
      </p:sp>
      <p:sp>
        <p:nvSpPr>
          <p:cNvPr id="5" name="Espace réservé du numéro de diapositive 4"/>
          <p:cNvSpPr>
            <a:spLocks noGrp="1"/>
          </p:cNvSpPr>
          <p:nvPr>
            <p:ph type="sldNum" sz="quarter" idx="11"/>
          </p:nvPr>
        </p:nvSpPr>
        <p:spPr/>
        <p:txBody>
          <a:bodyPr/>
          <a:lstStyle/>
          <a:p>
            <a:fld id="{F1143767-F74A-4D98-9A19-C8176FE10842}" type="slidenum">
              <a:rPr lang="de-DE" smtClean="0"/>
              <a:pPr/>
              <a:t>12</a:t>
            </a:fld>
            <a:endParaRPr lang="de-DE" dirty="0"/>
          </a:p>
        </p:txBody>
      </p:sp>
      <p:sp>
        <p:nvSpPr>
          <p:cNvPr id="54" name="Espace réservé du texte 53"/>
          <p:cNvSpPr>
            <a:spLocks noGrp="1"/>
          </p:cNvSpPr>
          <p:nvPr>
            <p:ph type="body" sz="quarter" idx="12"/>
          </p:nvPr>
        </p:nvSpPr>
        <p:spPr>
          <a:xfrm>
            <a:off x="323848" y="598860"/>
            <a:ext cx="6332581" cy="360000"/>
          </a:xfrm>
        </p:spPr>
        <p:txBody>
          <a:bodyPr/>
          <a:lstStyle/>
          <a:p>
            <a:r>
              <a:rPr lang="fr-FR" dirty="0"/>
              <a:t>24 </a:t>
            </a:r>
            <a:r>
              <a:rPr lang="fr-FR" dirty="0" err="1"/>
              <a:t>centros</a:t>
            </a:r>
            <a:r>
              <a:rPr lang="fr-FR" dirty="0"/>
              <a:t> de </a:t>
            </a:r>
            <a:r>
              <a:rPr lang="fr-FR" dirty="0" err="1"/>
              <a:t>producción</a:t>
            </a:r>
            <a:r>
              <a:rPr lang="fr-FR" dirty="0"/>
              <a:t> en 10 </a:t>
            </a:r>
            <a:r>
              <a:rPr lang="fr-FR" dirty="0" err="1"/>
              <a:t>países</a:t>
            </a:r>
            <a:endParaRPr lang="fr-FR" dirty="0"/>
          </a:p>
        </p:txBody>
      </p:sp>
      <p:pic>
        <p:nvPicPr>
          <p:cNvPr id="38" name="Bild 60">
            <a:extLst>
              <a:ext uri="{FF2B5EF4-FFF2-40B4-BE49-F238E27FC236}">
                <a16:creationId xmlns:a16="http://schemas.microsoft.com/office/drawing/2014/main" id="{0C59FC2C-1177-4195-9181-A38BCFFD4EA0}"/>
              </a:ext>
            </a:extLst>
          </p:cNvPr>
          <p:cNvPicPr>
            <a:picLocks noChangeAspect="1"/>
          </p:cNvPicPr>
          <p:nvPr/>
        </p:nvPicPr>
        <p:blipFill>
          <a:blip r:embed="rId2"/>
          <a:srcRect/>
          <a:stretch/>
        </p:blipFill>
        <p:spPr>
          <a:xfrm>
            <a:off x="1557760" y="1168860"/>
            <a:ext cx="6293785" cy="3642766"/>
          </a:xfrm>
          <a:prstGeom prst="rect">
            <a:avLst/>
          </a:prstGeom>
        </p:spPr>
      </p:pic>
      <p:sp>
        <p:nvSpPr>
          <p:cNvPr id="44" name="Oval 13">
            <a:extLst>
              <a:ext uri="{FF2B5EF4-FFF2-40B4-BE49-F238E27FC236}">
                <a16:creationId xmlns:a16="http://schemas.microsoft.com/office/drawing/2014/main" id="{362A3CD2-59F9-4657-AAD1-11EC99050780}"/>
              </a:ext>
            </a:extLst>
          </p:cNvPr>
          <p:cNvSpPr>
            <a:spLocks noChangeAspect="1"/>
          </p:cNvSpPr>
          <p:nvPr/>
        </p:nvSpPr>
        <p:spPr>
          <a:xfrm>
            <a:off x="5792964" y="3225090"/>
            <a:ext cx="42837" cy="43200"/>
          </a:xfrm>
          <a:prstGeom prst="ellipse">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err="1">
              <a:solidFill>
                <a:schemeClr val="tx1"/>
              </a:solidFill>
            </a:endParaRPr>
          </a:p>
        </p:txBody>
      </p:sp>
      <p:sp>
        <p:nvSpPr>
          <p:cNvPr id="45" name="Oval 66">
            <a:extLst>
              <a:ext uri="{FF2B5EF4-FFF2-40B4-BE49-F238E27FC236}">
                <a16:creationId xmlns:a16="http://schemas.microsoft.com/office/drawing/2014/main" id="{B641E87F-C9C2-41E8-97BD-08379E1F85CC}"/>
              </a:ext>
            </a:extLst>
          </p:cNvPr>
          <p:cNvSpPr>
            <a:spLocks noChangeAspect="1"/>
          </p:cNvSpPr>
          <p:nvPr/>
        </p:nvSpPr>
        <p:spPr>
          <a:xfrm>
            <a:off x="4728022" y="2918432"/>
            <a:ext cx="42837" cy="43200"/>
          </a:xfrm>
          <a:prstGeom prst="ellipse">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err="1">
              <a:solidFill>
                <a:schemeClr val="tx1"/>
              </a:solidFill>
            </a:endParaRPr>
          </a:p>
        </p:txBody>
      </p:sp>
      <p:sp>
        <p:nvSpPr>
          <p:cNvPr id="46" name="Oval 68">
            <a:extLst>
              <a:ext uri="{FF2B5EF4-FFF2-40B4-BE49-F238E27FC236}">
                <a16:creationId xmlns:a16="http://schemas.microsoft.com/office/drawing/2014/main" id="{DAE6BB0E-26DF-487B-A874-3FEB90B54508}"/>
              </a:ext>
            </a:extLst>
          </p:cNvPr>
          <p:cNvSpPr>
            <a:spLocks noChangeAspect="1"/>
          </p:cNvSpPr>
          <p:nvPr/>
        </p:nvSpPr>
        <p:spPr>
          <a:xfrm>
            <a:off x="6542472" y="3172624"/>
            <a:ext cx="42837" cy="43200"/>
          </a:xfrm>
          <a:prstGeom prst="ellipse">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err="1">
              <a:solidFill>
                <a:schemeClr val="tx1"/>
              </a:solidFill>
            </a:endParaRPr>
          </a:p>
        </p:txBody>
      </p:sp>
      <p:sp>
        <p:nvSpPr>
          <p:cNvPr id="47" name="Oval 69">
            <a:extLst>
              <a:ext uri="{FF2B5EF4-FFF2-40B4-BE49-F238E27FC236}">
                <a16:creationId xmlns:a16="http://schemas.microsoft.com/office/drawing/2014/main" id="{440451D3-B068-45BE-ABB7-9C9A209D53FD}"/>
              </a:ext>
            </a:extLst>
          </p:cNvPr>
          <p:cNvSpPr>
            <a:spLocks noChangeAspect="1"/>
          </p:cNvSpPr>
          <p:nvPr/>
        </p:nvSpPr>
        <p:spPr>
          <a:xfrm>
            <a:off x="6516239" y="3191362"/>
            <a:ext cx="42837" cy="43200"/>
          </a:xfrm>
          <a:prstGeom prst="ellipse">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err="1">
              <a:solidFill>
                <a:schemeClr val="tx1"/>
              </a:solidFill>
            </a:endParaRPr>
          </a:p>
        </p:txBody>
      </p:sp>
      <p:sp>
        <p:nvSpPr>
          <p:cNvPr id="48" name="Oval 70">
            <a:extLst>
              <a:ext uri="{FF2B5EF4-FFF2-40B4-BE49-F238E27FC236}">
                <a16:creationId xmlns:a16="http://schemas.microsoft.com/office/drawing/2014/main" id="{1646507F-DEA5-4C7C-B6A7-1296513E915A}"/>
              </a:ext>
            </a:extLst>
          </p:cNvPr>
          <p:cNvSpPr>
            <a:spLocks noChangeAspect="1"/>
          </p:cNvSpPr>
          <p:nvPr/>
        </p:nvSpPr>
        <p:spPr>
          <a:xfrm>
            <a:off x="4503169" y="2832239"/>
            <a:ext cx="42837" cy="43200"/>
          </a:xfrm>
          <a:prstGeom prst="ellipse">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err="1">
              <a:solidFill>
                <a:schemeClr val="tx1"/>
              </a:solidFill>
            </a:endParaRPr>
          </a:p>
        </p:txBody>
      </p:sp>
      <p:sp>
        <p:nvSpPr>
          <p:cNvPr id="49" name="Oval 71">
            <a:extLst>
              <a:ext uri="{FF2B5EF4-FFF2-40B4-BE49-F238E27FC236}">
                <a16:creationId xmlns:a16="http://schemas.microsoft.com/office/drawing/2014/main" id="{0872517A-4CDF-4F49-A4C2-4665086CFC7F}"/>
              </a:ext>
            </a:extLst>
          </p:cNvPr>
          <p:cNvSpPr>
            <a:spLocks noChangeAspect="1"/>
          </p:cNvSpPr>
          <p:nvPr/>
        </p:nvSpPr>
        <p:spPr>
          <a:xfrm>
            <a:off x="4454451" y="2547426"/>
            <a:ext cx="42837" cy="43200"/>
          </a:xfrm>
          <a:prstGeom prst="ellipse">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err="1">
              <a:solidFill>
                <a:schemeClr val="tx1"/>
              </a:solidFill>
            </a:endParaRPr>
          </a:p>
        </p:txBody>
      </p:sp>
      <p:sp>
        <p:nvSpPr>
          <p:cNvPr id="50" name="Oval 72">
            <a:extLst>
              <a:ext uri="{FF2B5EF4-FFF2-40B4-BE49-F238E27FC236}">
                <a16:creationId xmlns:a16="http://schemas.microsoft.com/office/drawing/2014/main" id="{7FF22FB5-C731-4355-BA5D-6C43C5B05893}"/>
              </a:ext>
            </a:extLst>
          </p:cNvPr>
          <p:cNvSpPr>
            <a:spLocks noChangeAspect="1"/>
          </p:cNvSpPr>
          <p:nvPr/>
        </p:nvSpPr>
        <p:spPr>
          <a:xfrm>
            <a:off x="4655282" y="2765702"/>
            <a:ext cx="42837" cy="43200"/>
          </a:xfrm>
          <a:prstGeom prst="ellipse">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err="1">
              <a:solidFill>
                <a:schemeClr val="tx1"/>
              </a:solidFill>
            </a:endParaRPr>
          </a:p>
        </p:txBody>
      </p:sp>
      <p:sp>
        <p:nvSpPr>
          <p:cNvPr id="51" name="Oval 73">
            <a:extLst>
              <a:ext uri="{FF2B5EF4-FFF2-40B4-BE49-F238E27FC236}">
                <a16:creationId xmlns:a16="http://schemas.microsoft.com/office/drawing/2014/main" id="{444DBC84-E44F-41F1-A7CA-EA8191863EDC}"/>
              </a:ext>
            </a:extLst>
          </p:cNvPr>
          <p:cNvSpPr>
            <a:spLocks noChangeAspect="1"/>
          </p:cNvSpPr>
          <p:nvPr/>
        </p:nvSpPr>
        <p:spPr>
          <a:xfrm>
            <a:off x="4587801" y="2741101"/>
            <a:ext cx="42837" cy="43200"/>
          </a:xfrm>
          <a:prstGeom prst="ellipse">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err="1">
              <a:solidFill>
                <a:schemeClr val="tx1"/>
              </a:solidFill>
            </a:endParaRPr>
          </a:p>
        </p:txBody>
      </p:sp>
      <p:sp>
        <p:nvSpPr>
          <p:cNvPr id="52" name="Oval 74">
            <a:extLst>
              <a:ext uri="{FF2B5EF4-FFF2-40B4-BE49-F238E27FC236}">
                <a16:creationId xmlns:a16="http://schemas.microsoft.com/office/drawing/2014/main" id="{88E784A1-2032-48F9-9951-0C7ECF026860}"/>
              </a:ext>
            </a:extLst>
          </p:cNvPr>
          <p:cNvSpPr>
            <a:spLocks noChangeAspect="1"/>
          </p:cNvSpPr>
          <p:nvPr/>
        </p:nvSpPr>
        <p:spPr>
          <a:xfrm>
            <a:off x="4584626" y="2706176"/>
            <a:ext cx="42837" cy="43200"/>
          </a:xfrm>
          <a:prstGeom prst="ellipse">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err="1">
              <a:solidFill>
                <a:schemeClr val="tx1"/>
              </a:solidFill>
            </a:endParaRPr>
          </a:p>
        </p:txBody>
      </p:sp>
      <p:sp>
        <p:nvSpPr>
          <p:cNvPr id="53" name="Oval 75">
            <a:extLst>
              <a:ext uri="{FF2B5EF4-FFF2-40B4-BE49-F238E27FC236}">
                <a16:creationId xmlns:a16="http://schemas.microsoft.com/office/drawing/2014/main" id="{4380029B-3758-4D01-8466-9DE442BF1CA1}"/>
              </a:ext>
            </a:extLst>
          </p:cNvPr>
          <p:cNvSpPr>
            <a:spLocks noChangeAspect="1"/>
          </p:cNvSpPr>
          <p:nvPr/>
        </p:nvSpPr>
        <p:spPr>
          <a:xfrm>
            <a:off x="4590976" y="2553776"/>
            <a:ext cx="42837" cy="43200"/>
          </a:xfrm>
          <a:prstGeom prst="ellipse">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err="1">
              <a:solidFill>
                <a:schemeClr val="tx1"/>
              </a:solidFill>
            </a:endParaRPr>
          </a:p>
        </p:txBody>
      </p:sp>
      <p:sp>
        <p:nvSpPr>
          <p:cNvPr id="55" name="Oval 76">
            <a:extLst>
              <a:ext uri="{FF2B5EF4-FFF2-40B4-BE49-F238E27FC236}">
                <a16:creationId xmlns:a16="http://schemas.microsoft.com/office/drawing/2014/main" id="{A990EAB6-B8D0-4AE7-9725-4EB7CA0C1C3C}"/>
              </a:ext>
            </a:extLst>
          </p:cNvPr>
          <p:cNvSpPr>
            <a:spLocks noChangeAspect="1"/>
          </p:cNvSpPr>
          <p:nvPr/>
        </p:nvSpPr>
        <p:spPr>
          <a:xfrm>
            <a:off x="4791001" y="2547426"/>
            <a:ext cx="42837" cy="43200"/>
          </a:xfrm>
          <a:prstGeom prst="ellipse">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err="1">
              <a:solidFill>
                <a:schemeClr val="tx1"/>
              </a:solidFill>
            </a:endParaRPr>
          </a:p>
        </p:txBody>
      </p:sp>
      <p:sp>
        <p:nvSpPr>
          <p:cNvPr id="56" name="Oval 77">
            <a:extLst>
              <a:ext uri="{FF2B5EF4-FFF2-40B4-BE49-F238E27FC236}">
                <a16:creationId xmlns:a16="http://schemas.microsoft.com/office/drawing/2014/main" id="{0EC3F7D8-DF8F-4E33-A79F-81BACBD37724}"/>
              </a:ext>
            </a:extLst>
          </p:cNvPr>
          <p:cNvSpPr>
            <a:spLocks noChangeAspect="1"/>
          </p:cNvSpPr>
          <p:nvPr/>
        </p:nvSpPr>
        <p:spPr>
          <a:xfrm>
            <a:off x="4829101" y="2614101"/>
            <a:ext cx="42837" cy="43200"/>
          </a:xfrm>
          <a:prstGeom prst="ellipse">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err="1">
              <a:solidFill>
                <a:schemeClr val="tx1"/>
              </a:solidFill>
            </a:endParaRPr>
          </a:p>
        </p:txBody>
      </p:sp>
      <p:sp>
        <p:nvSpPr>
          <p:cNvPr id="57" name="Oval 78">
            <a:extLst>
              <a:ext uri="{FF2B5EF4-FFF2-40B4-BE49-F238E27FC236}">
                <a16:creationId xmlns:a16="http://schemas.microsoft.com/office/drawing/2014/main" id="{3DA66951-4F8F-4FF7-90FB-3EC54E515A60}"/>
              </a:ext>
            </a:extLst>
          </p:cNvPr>
          <p:cNvSpPr>
            <a:spLocks noChangeAspect="1"/>
          </p:cNvSpPr>
          <p:nvPr/>
        </p:nvSpPr>
        <p:spPr>
          <a:xfrm>
            <a:off x="4825926" y="2585526"/>
            <a:ext cx="42837" cy="43200"/>
          </a:xfrm>
          <a:prstGeom prst="ellipse">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err="1">
              <a:solidFill>
                <a:schemeClr val="tx1"/>
              </a:solidFill>
            </a:endParaRPr>
          </a:p>
        </p:txBody>
      </p:sp>
      <p:sp>
        <p:nvSpPr>
          <p:cNvPr id="58" name="Oval 79">
            <a:extLst>
              <a:ext uri="{FF2B5EF4-FFF2-40B4-BE49-F238E27FC236}">
                <a16:creationId xmlns:a16="http://schemas.microsoft.com/office/drawing/2014/main" id="{B5199899-F09B-4107-AC72-BB89BF65BF3B}"/>
              </a:ext>
            </a:extLst>
          </p:cNvPr>
          <p:cNvSpPr>
            <a:spLocks noChangeAspect="1"/>
          </p:cNvSpPr>
          <p:nvPr/>
        </p:nvSpPr>
        <p:spPr>
          <a:xfrm>
            <a:off x="4708451" y="2731576"/>
            <a:ext cx="42837" cy="43200"/>
          </a:xfrm>
          <a:prstGeom prst="ellipse">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err="1">
              <a:solidFill>
                <a:schemeClr val="tx1"/>
              </a:solidFill>
            </a:endParaRPr>
          </a:p>
        </p:txBody>
      </p:sp>
      <p:sp>
        <p:nvSpPr>
          <p:cNvPr id="59" name="Oval 80">
            <a:extLst>
              <a:ext uri="{FF2B5EF4-FFF2-40B4-BE49-F238E27FC236}">
                <a16:creationId xmlns:a16="http://schemas.microsoft.com/office/drawing/2014/main" id="{ED8AE710-8013-4CAE-884F-D9CF583981D8}"/>
              </a:ext>
            </a:extLst>
          </p:cNvPr>
          <p:cNvSpPr>
            <a:spLocks noChangeAspect="1"/>
          </p:cNvSpPr>
          <p:nvPr/>
        </p:nvSpPr>
        <p:spPr>
          <a:xfrm>
            <a:off x="4629076" y="2703001"/>
            <a:ext cx="42837" cy="43200"/>
          </a:xfrm>
          <a:prstGeom prst="ellipse">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err="1">
              <a:solidFill>
                <a:schemeClr val="tx1"/>
              </a:solidFill>
            </a:endParaRPr>
          </a:p>
        </p:txBody>
      </p:sp>
      <p:sp>
        <p:nvSpPr>
          <p:cNvPr id="60" name="Oval 81">
            <a:extLst>
              <a:ext uri="{FF2B5EF4-FFF2-40B4-BE49-F238E27FC236}">
                <a16:creationId xmlns:a16="http://schemas.microsoft.com/office/drawing/2014/main" id="{6456750C-A5B7-4D23-A0E3-327F4DCA09BD}"/>
              </a:ext>
            </a:extLst>
          </p:cNvPr>
          <p:cNvSpPr>
            <a:spLocks noChangeAspect="1"/>
          </p:cNvSpPr>
          <p:nvPr/>
        </p:nvSpPr>
        <p:spPr>
          <a:xfrm>
            <a:off x="4644951" y="2747451"/>
            <a:ext cx="42837" cy="43200"/>
          </a:xfrm>
          <a:prstGeom prst="ellipse">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err="1">
              <a:solidFill>
                <a:schemeClr val="tx1"/>
              </a:solidFill>
            </a:endParaRPr>
          </a:p>
        </p:txBody>
      </p:sp>
      <p:sp>
        <p:nvSpPr>
          <p:cNvPr id="61" name="Oval 82">
            <a:extLst>
              <a:ext uri="{FF2B5EF4-FFF2-40B4-BE49-F238E27FC236}">
                <a16:creationId xmlns:a16="http://schemas.microsoft.com/office/drawing/2014/main" id="{5DC406DE-33FF-4D70-90C7-41BFEA43C1C0}"/>
              </a:ext>
            </a:extLst>
          </p:cNvPr>
          <p:cNvSpPr>
            <a:spLocks noChangeAspect="1"/>
          </p:cNvSpPr>
          <p:nvPr/>
        </p:nvSpPr>
        <p:spPr>
          <a:xfrm>
            <a:off x="4632251" y="2591876"/>
            <a:ext cx="42837" cy="43200"/>
          </a:xfrm>
          <a:prstGeom prst="ellipse">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err="1">
              <a:solidFill>
                <a:schemeClr val="tx1"/>
              </a:solidFill>
            </a:endParaRPr>
          </a:p>
        </p:txBody>
      </p:sp>
      <p:sp>
        <p:nvSpPr>
          <p:cNvPr id="62" name="Oval 83">
            <a:extLst>
              <a:ext uri="{FF2B5EF4-FFF2-40B4-BE49-F238E27FC236}">
                <a16:creationId xmlns:a16="http://schemas.microsoft.com/office/drawing/2014/main" id="{5FC7E680-C9A5-4F54-B72F-2A98A7C0CC53}"/>
              </a:ext>
            </a:extLst>
          </p:cNvPr>
          <p:cNvSpPr>
            <a:spLocks noChangeAspect="1"/>
          </p:cNvSpPr>
          <p:nvPr/>
        </p:nvSpPr>
        <p:spPr>
          <a:xfrm>
            <a:off x="4654476" y="2607751"/>
            <a:ext cx="42837" cy="43200"/>
          </a:xfrm>
          <a:prstGeom prst="ellipse">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err="1">
              <a:solidFill>
                <a:schemeClr val="tx1"/>
              </a:solidFill>
            </a:endParaRPr>
          </a:p>
        </p:txBody>
      </p:sp>
      <p:sp>
        <p:nvSpPr>
          <p:cNvPr id="63" name="Oval 84">
            <a:extLst>
              <a:ext uri="{FF2B5EF4-FFF2-40B4-BE49-F238E27FC236}">
                <a16:creationId xmlns:a16="http://schemas.microsoft.com/office/drawing/2014/main" id="{065303BE-7B77-470A-8DA7-4B23F5A8DF25}"/>
              </a:ext>
            </a:extLst>
          </p:cNvPr>
          <p:cNvSpPr>
            <a:spLocks noChangeAspect="1"/>
          </p:cNvSpPr>
          <p:nvPr/>
        </p:nvSpPr>
        <p:spPr>
          <a:xfrm>
            <a:off x="4610026" y="2674426"/>
            <a:ext cx="42837" cy="43200"/>
          </a:xfrm>
          <a:prstGeom prst="ellipse">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err="1">
              <a:solidFill>
                <a:schemeClr val="tx1"/>
              </a:solidFill>
            </a:endParaRPr>
          </a:p>
        </p:txBody>
      </p:sp>
      <p:sp>
        <p:nvSpPr>
          <p:cNvPr id="64" name="Oval 85">
            <a:extLst>
              <a:ext uri="{FF2B5EF4-FFF2-40B4-BE49-F238E27FC236}">
                <a16:creationId xmlns:a16="http://schemas.microsoft.com/office/drawing/2014/main" id="{CBF77335-2E50-4964-85E3-768F103FC6D5}"/>
              </a:ext>
            </a:extLst>
          </p:cNvPr>
          <p:cNvSpPr>
            <a:spLocks noChangeAspect="1"/>
          </p:cNvSpPr>
          <p:nvPr/>
        </p:nvSpPr>
        <p:spPr>
          <a:xfrm>
            <a:off x="4600501" y="2645851"/>
            <a:ext cx="42837" cy="43200"/>
          </a:xfrm>
          <a:prstGeom prst="ellipse">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err="1">
              <a:solidFill>
                <a:schemeClr val="tx1"/>
              </a:solidFill>
            </a:endParaRPr>
          </a:p>
        </p:txBody>
      </p:sp>
      <p:sp>
        <p:nvSpPr>
          <p:cNvPr id="65" name="Oval 86">
            <a:extLst>
              <a:ext uri="{FF2B5EF4-FFF2-40B4-BE49-F238E27FC236}">
                <a16:creationId xmlns:a16="http://schemas.microsoft.com/office/drawing/2014/main" id="{D1A28E89-AFFB-4606-874A-D3ECD55B5F49}"/>
              </a:ext>
            </a:extLst>
          </p:cNvPr>
          <p:cNvSpPr>
            <a:spLocks noChangeAspect="1"/>
          </p:cNvSpPr>
          <p:nvPr/>
        </p:nvSpPr>
        <p:spPr>
          <a:xfrm>
            <a:off x="4625901" y="2655376"/>
            <a:ext cx="42837" cy="43200"/>
          </a:xfrm>
          <a:prstGeom prst="ellipse">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err="1">
              <a:solidFill>
                <a:schemeClr val="tx1"/>
              </a:solidFill>
            </a:endParaRPr>
          </a:p>
        </p:txBody>
      </p:sp>
      <p:sp>
        <p:nvSpPr>
          <p:cNvPr id="66" name="Oval 87">
            <a:extLst>
              <a:ext uri="{FF2B5EF4-FFF2-40B4-BE49-F238E27FC236}">
                <a16:creationId xmlns:a16="http://schemas.microsoft.com/office/drawing/2014/main" id="{0CB24938-05EA-4155-8496-5B63290E879E}"/>
              </a:ext>
            </a:extLst>
          </p:cNvPr>
          <p:cNvSpPr>
            <a:spLocks noChangeAspect="1"/>
          </p:cNvSpPr>
          <p:nvPr/>
        </p:nvSpPr>
        <p:spPr>
          <a:xfrm>
            <a:off x="4606851" y="2629976"/>
            <a:ext cx="42837" cy="43200"/>
          </a:xfrm>
          <a:prstGeom prst="ellipse">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err="1">
              <a:solidFill>
                <a:schemeClr val="tx1"/>
              </a:solidFill>
            </a:endParaRPr>
          </a:p>
        </p:txBody>
      </p:sp>
      <p:sp>
        <p:nvSpPr>
          <p:cNvPr id="67" name="Oval 88">
            <a:extLst>
              <a:ext uri="{FF2B5EF4-FFF2-40B4-BE49-F238E27FC236}">
                <a16:creationId xmlns:a16="http://schemas.microsoft.com/office/drawing/2014/main" id="{A42B288E-2CDE-47D3-923E-B4D678DBA143}"/>
              </a:ext>
            </a:extLst>
          </p:cNvPr>
          <p:cNvSpPr>
            <a:spLocks noChangeAspect="1"/>
          </p:cNvSpPr>
          <p:nvPr/>
        </p:nvSpPr>
        <p:spPr>
          <a:xfrm>
            <a:off x="4625901" y="2633151"/>
            <a:ext cx="42837" cy="43200"/>
          </a:xfrm>
          <a:prstGeom prst="ellipse">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err="1">
              <a:solidFill>
                <a:schemeClr val="tx1"/>
              </a:solidFill>
            </a:endParaRPr>
          </a:p>
        </p:txBody>
      </p:sp>
      <p:sp>
        <p:nvSpPr>
          <p:cNvPr id="68" name="Oval 13">
            <a:extLst>
              <a:ext uri="{FF2B5EF4-FFF2-40B4-BE49-F238E27FC236}">
                <a16:creationId xmlns:a16="http://schemas.microsoft.com/office/drawing/2014/main" id="{F344CF7A-628F-42B0-A0A1-76D54AFC032D}"/>
              </a:ext>
            </a:extLst>
          </p:cNvPr>
          <p:cNvSpPr>
            <a:spLocks noChangeAspect="1"/>
          </p:cNvSpPr>
          <p:nvPr/>
        </p:nvSpPr>
        <p:spPr>
          <a:xfrm>
            <a:off x="7136778" y="4218640"/>
            <a:ext cx="42837" cy="43200"/>
          </a:xfrm>
          <a:prstGeom prst="ellipse">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err="1">
              <a:solidFill>
                <a:schemeClr val="tx1"/>
              </a:solidFill>
            </a:endParaRPr>
          </a:p>
        </p:txBody>
      </p:sp>
      <p:sp>
        <p:nvSpPr>
          <p:cNvPr id="69" name="Espace réservé du contenu 8">
            <a:extLst>
              <a:ext uri="{FF2B5EF4-FFF2-40B4-BE49-F238E27FC236}">
                <a16:creationId xmlns:a16="http://schemas.microsoft.com/office/drawing/2014/main" id="{175E83D4-296F-4B7E-A10F-963837164B6B}"/>
              </a:ext>
            </a:extLst>
          </p:cNvPr>
          <p:cNvSpPr txBox="1">
            <a:spLocks/>
          </p:cNvSpPr>
          <p:nvPr/>
        </p:nvSpPr>
        <p:spPr>
          <a:xfrm>
            <a:off x="307975" y="3082112"/>
            <a:ext cx="2545472" cy="1418053"/>
          </a:xfrm>
          <a:prstGeom prst="rect">
            <a:avLst/>
          </a:prstGeom>
        </p:spPr>
        <p:txBody>
          <a:bodyPr vert="horz" lIns="0" tIns="0" rIns="0" bIns="0" rtlCol="0">
            <a:noAutofit/>
          </a:bodyPr>
          <a:lstStyle>
            <a:lvl1pPr marL="0" indent="0" algn="l" defTabSz="914400" rtl="0" eaLnBrk="1" latinLnBrk="0" hangingPunct="1">
              <a:lnSpc>
                <a:spcPct val="114000"/>
              </a:lnSpc>
              <a:spcBef>
                <a:spcPts val="0"/>
              </a:spcBef>
              <a:spcAft>
                <a:spcPts val="0"/>
              </a:spcAft>
              <a:buFont typeface="Wingdings" panose="05000000000000000000" pitchFamily="2" charset="2"/>
              <a:buNone/>
              <a:defRPr sz="1600" kern="1200">
                <a:solidFill>
                  <a:schemeClr val="tx1"/>
                </a:solidFill>
                <a:latin typeface="+mn-lt"/>
                <a:ea typeface="+mn-ea"/>
                <a:cs typeface="+mn-cs"/>
              </a:defRPr>
            </a:lvl1pPr>
            <a:lvl2pPr marL="457200" indent="0" algn="l" defTabSz="914400" rtl="0" eaLnBrk="1" latinLnBrk="0" hangingPunct="1">
              <a:lnSpc>
                <a:spcPct val="114000"/>
              </a:lnSpc>
              <a:spcBef>
                <a:spcPts val="0"/>
              </a:spcBef>
              <a:spcAft>
                <a:spcPts val="0"/>
              </a:spcAft>
              <a:buFont typeface="Arial" panose="020B0604020202020204" pitchFamily="34" charset="0"/>
              <a:buNone/>
              <a:defRPr sz="1400" kern="1200">
                <a:solidFill>
                  <a:schemeClr val="tx1"/>
                </a:solidFill>
                <a:latin typeface="+mn-lt"/>
                <a:ea typeface="+mn-ea"/>
                <a:cs typeface="+mn-cs"/>
              </a:defRPr>
            </a:lvl2pPr>
            <a:lvl3pPr marL="627063" indent="0" algn="l" defTabSz="914400" rtl="0" eaLnBrk="1" latinLnBrk="0" hangingPunct="1">
              <a:lnSpc>
                <a:spcPct val="114000"/>
              </a:lnSpc>
              <a:spcBef>
                <a:spcPts val="0"/>
              </a:spcBef>
              <a:spcAft>
                <a:spcPts val="0"/>
              </a:spcAft>
              <a:buFont typeface="Wingdings" panose="05000000000000000000" pitchFamily="2" charset="2"/>
              <a:buNone/>
              <a:defRPr sz="1400" kern="1200">
                <a:solidFill>
                  <a:schemeClr val="tx1"/>
                </a:solidFill>
                <a:latin typeface="+mn-lt"/>
                <a:ea typeface="+mn-ea"/>
                <a:cs typeface="+mn-cs"/>
              </a:defRPr>
            </a:lvl3pPr>
            <a:lvl4pPr marL="808038" indent="0" algn="l" defTabSz="914400" rtl="0" eaLnBrk="1" latinLnBrk="0" hangingPunct="1">
              <a:lnSpc>
                <a:spcPct val="114000"/>
              </a:lnSpc>
              <a:spcBef>
                <a:spcPts val="0"/>
              </a:spcBef>
              <a:spcAft>
                <a:spcPts val="0"/>
              </a:spcAft>
              <a:buFont typeface="Wingdings" panose="05000000000000000000" pitchFamily="2" charset="2"/>
              <a:buNone/>
              <a:defRPr sz="1400" kern="1200">
                <a:solidFill>
                  <a:schemeClr val="tx1"/>
                </a:solidFill>
                <a:latin typeface="+mn-lt"/>
                <a:ea typeface="+mn-ea"/>
                <a:cs typeface="+mn-cs"/>
              </a:defRPr>
            </a:lvl4pPr>
            <a:lvl5pPr marL="985838" indent="0" algn="l" defTabSz="914400" rtl="0" eaLnBrk="1" latinLnBrk="0" hangingPunct="1">
              <a:lnSpc>
                <a:spcPct val="114000"/>
              </a:lnSpc>
              <a:spcBef>
                <a:spcPts val="0"/>
              </a:spcBef>
              <a:spcAft>
                <a:spcPts val="0"/>
              </a:spcAft>
              <a:buFont typeface="Wingdings" panose="05000000000000000000" pitchFamily="2" charset="2"/>
              <a:buNone/>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ts val="1300"/>
              </a:lnSpc>
              <a:buClr>
                <a:schemeClr val="tx1"/>
              </a:buClr>
            </a:pPr>
            <a:endParaRPr lang="en-GB" sz="1100" dirty="0">
              <a:latin typeface="Arial" panose="020B0604020202020204" pitchFamily="34" charset="0"/>
              <a:cs typeface="Arial" panose="020B0604020202020204" pitchFamily="34" charset="0"/>
            </a:endParaRPr>
          </a:p>
          <a:p>
            <a:pPr>
              <a:lnSpc>
                <a:spcPts val="1300"/>
              </a:lnSpc>
              <a:buClr>
                <a:schemeClr val="tx1"/>
              </a:buClr>
            </a:pPr>
            <a:endParaRPr lang="en-GB" sz="1100" dirty="0">
              <a:latin typeface="Arial" panose="020B0604020202020204" pitchFamily="34" charset="0"/>
              <a:cs typeface="Arial" panose="020B0604020202020204" pitchFamily="34" charset="0"/>
            </a:endParaRPr>
          </a:p>
          <a:p>
            <a:pPr>
              <a:lnSpc>
                <a:spcPts val="1300"/>
              </a:lnSpc>
              <a:buClr>
                <a:schemeClr val="tx1"/>
              </a:buClr>
            </a:pPr>
            <a:br>
              <a:rPr lang="en-GB" sz="1100" dirty="0">
                <a:latin typeface="Arial" panose="020B0604020202020204" pitchFamily="34" charset="0"/>
                <a:cs typeface="Arial" panose="020B0604020202020204" pitchFamily="34" charset="0"/>
              </a:rPr>
            </a:br>
            <a:endParaRPr lang="fr-FR" sz="1100" dirty="0">
              <a:solidFill>
                <a:srgbClr val="585759"/>
              </a:solidFill>
              <a:latin typeface="Arial" panose="020B0604020202020204" pitchFamily="34" charset="0"/>
              <a:ea typeface="ＭＳ Ｐゴシック" charset="0"/>
              <a:cs typeface="Arial" panose="020B0604020202020204" pitchFamily="34" charset="0"/>
            </a:endParaRPr>
          </a:p>
          <a:p>
            <a:pPr marL="0" lvl="1">
              <a:buClr>
                <a:schemeClr val="tx1"/>
              </a:buClr>
              <a:tabLst>
                <a:tab pos="457200" algn="l"/>
              </a:tabLst>
            </a:pPr>
            <a:r>
              <a:rPr lang="fr-FR" sz="1100" b="1" dirty="0" err="1">
                <a:solidFill>
                  <a:schemeClr val="accent4"/>
                </a:solidFill>
                <a:latin typeface="Arial" charset="0"/>
                <a:ea typeface="ＭＳ Ｐゴシック" charset="0"/>
              </a:rPr>
              <a:t>Componentes</a:t>
            </a:r>
            <a:r>
              <a:rPr lang="fr-FR" sz="1100" b="1" dirty="0">
                <a:solidFill>
                  <a:schemeClr val="accent4"/>
                </a:solidFill>
                <a:latin typeface="Arial" charset="0"/>
                <a:ea typeface="ＭＳ Ｐゴシック" charset="0"/>
              </a:rPr>
              <a:t> y </a:t>
            </a:r>
            <a:r>
              <a:rPr lang="fr-FR" sz="1100" b="1" dirty="0" err="1">
                <a:solidFill>
                  <a:schemeClr val="accent4"/>
                </a:solidFill>
                <a:latin typeface="Arial" charset="0"/>
                <a:ea typeface="ＭＳ Ｐゴシック" charset="0"/>
              </a:rPr>
              <a:t>soluciones</a:t>
            </a:r>
            <a:r>
              <a:rPr lang="fr-FR" sz="1100" b="1" dirty="0">
                <a:solidFill>
                  <a:schemeClr val="accent4"/>
                </a:solidFill>
                <a:latin typeface="Arial" charset="0"/>
                <a:ea typeface="ＭＳ Ｐゴシック" charset="0"/>
              </a:rPr>
              <a:t> disponibles en </a:t>
            </a:r>
            <a:r>
              <a:rPr lang="fr-FR" sz="1100" b="1" dirty="0" err="1">
                <a:solidFill>
                  <a:schemeClr val="accent4"/>
                </a:solidFill>
                <a:latin typeface="Arial" charset="0"/>
                <a:ea typeface="ＭＳ Ｐゴシック" charset="0"/>
              </a:rPr>
              <a:t>más</a:t>
            </a:r>
            <a:r>
              <a:rPr lang="fr-FR" sz="1100" b="1" dirty="0">
                <a:solidFill>
                  <a:schemeClr val="accent4"/>
                </a:solidFill>
                <a:latin typeface="Arial" charset="0"/>
                <a:ea typeface="ＭＳ Ｐゴシック" charset="0"/>
              </a:rPr>
              <a:t> de 100 </a:t>
            </a:r>
            <a:r>
              <a:rPr lang="fr-FR" sz="1100" b="1" dirty="0" err="1">
                <a:solidFill>
                  <a:schemeClr val="accent4"/>
                </a:solidFill>
                <a:latin typeface="Arial" charset="0"/>
                <a:ea typeface="ＭＳ Ｐゴシック" charset="0"/>
              </a:rPr>
              <a:t>países</a:t>
            </a:r>
            <a:r>
              <a:rPr lang="fr-FR" sz="1100" b="1" dirty="0">
                <a:solidFill>
                  <a:schemeClr val="accent4"/>
                </a:solidFill>
                <a:latin typeface="Arial" charset="0"/>
                <a:ea typeface="ＭＳ Ｐゴシック" charset="0"/>
              </a:rPr>
              <a:t>.</a:t>
            </a:r>
            <a:endParaRPr lang="fr-FR" sz="1100" b="1" dirty="0">
              <a:solidFill>
                <a:srgbClr val="910049"/>
              </a:solidFill>
              <a:latin typeface="Arial" charset="0"/>
              <a:ea typeface="ＭＳ Ｐゴシック" charset="0"/>
            </a:endParaRPr>
          </a:p>
        </p:txBody>
      </p:sp>
      <p:grpSp>
        <p:nvGrpSpPr>
          <p:cNvPr id="70" name="Gruppieren 3">
            <a:extLst>
              <a:ext uri="{FF2B5EF4-FFF2-40B4-BE49-F238E27FC236}">
                <a16:creationId xmlns:a16="http://schemas.microsoft.com/office/drawing/2014/main" id="{3474CDBF-00ED-4E1E-9D7F-265771965A41}"/>
              </a:ext>
            </a:extLst>
          </p:cNvPr>
          <p:cNvGrpSpPr/>
          <p:nvPr/>
        </p:nvGrpSpPr>
        <p:grpSpPr>
          <a:xfrm>
            <a:off x="7566364" y="3160587"/>
            <a:ext cx="1485966" cy="314715"/>
            <a:chOff x="331683" y="3928545"/>
            <a:chExt cx="1485966" cy="314715"/>
          </a:xfrm>
        </p:grpSpPr>
        <p:sp>
          <p:nvSpPr>
            <p:cNvPr id="71" name="Oval 14">
              <a:extLst>
                <a:ext uri="{FF2B5EF4-FFF2-40B4-BE49-F238E27FC236}">
                  <a16:creationId xmlns:a16="http://schemas.microsoft.com/office/drawing/2014/main" id="{ACAF159A-2957-4025-AA97-155329AB8E29}"/>
                </a:ext>
              </a:extLst>
            </p:cNvPr>
            <p:cNvSpPr>
              <a:spLocks noChangeAspect="1"/>
            </p:cNvSpPr>
            <p:nvPr/>
          </p:nvSpPr>
          <p:spPr>
            <a:xfrm>
              <a:off x="331683" y="3942849"/>
              <a:ext cx="108000" cy="108000"/>
            </a:xfrm>
            <a:prstGeom prst="ellipse">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err="1">
                <a:solidFill>
                  <a:schemeClr val="tx1"/>
                </a:solidFill>
              </a:endParaRPr>
            </a:p>
          </p:txBody>
        </p:sp>
        <p:sp>
          <p:nvSpPr>
            <p:cNvPr id="72" name="Text Box 48">
              <a:extLst>
                <a:ext uri="{FF2B5EF4-FFF2-40B4-BE49-F238E27FC236}">
                  <a16:creationId xmlns:a16="http://schemas.microsoft.com/office/drawing/2014/main" id="{0EFA5AE5-D88D-4897-BE50-889879B32FE9}"/>
                </a:ext>
              </a:extLst>
            </p:cNvPr>
            <p:cNvSpPr txBox="1">
              <a:spLocks noChangeArrowheads="1"/>
            </p:cNvSpPr>
            <p:nvPr/>
          </p:nvSpPr>
          <p:spPr bwMode="gray">
            <a:xfrm>
              <a:off x="533475" y="3928545"/>
              <a:ext cx="1284174" cy="1231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eaLnBrk="0" hangingPunct="0">
                <a:defRPr>
                  <a:solidFill>
                    <a:schemeClr val="bg1"/>
                  </a:solidFill>
                  <a:latin typeface="Arial" pitchFamily="34" charset="0"/>
                  <a:cs typeface="Arial" pitchFamily="34" charset="0"/>
                </a:defRPr>
              </a:lvl1pPr>
              <a:lvl2pPr marL="742950" indent="-285750" eaLnBrk="0" hangingPunct="0">
                <a:defRPr>
                  <a:solidFill>
                    <a:schemeClr val="bg1"/>
                  </a:solidFill>
                  <a:latin typeface="Arial" pitchFamily="34" charset="0"/>
                  <a:cs typeface="Arial" pitchFamily="34" charset="0"/>
                </a:defRPr>
              </a:lvl2pPr>
              <a:lvl3pPr marL="1143000" indent="-228600" eaLnBrk="0" hangingPunct="0">
                <a:defRPr>
                  <a:solidFill>
                    <a:schemeClr val="bg1"/>
                  </a:solidFill>
                  <a:latin typeface="Arial" pitchFamily="34" charset="0"/>
                  <a:cs typeface="Arial" pitchFamily="34" charset="0"/>
                </a:defRPr>
              </a:lvl3pPr>
              <a:lvl4pPr marL="1600200" indent="-228600" eaLnBrk="0" hangingPunct="0">
                <a:defRPr>
                  <a:solidFill>
                    <a:schemeClr val="bg1"/>
                  </a:solidFill>
                  <a:latin typeface="Arial" pitchFamily="34" charset="0"/>
                  <a:cs typeface="Arial" pitchFamily="34" charset="0"/>
                </a:defRPr>
              </a:lvl4pPr>
              <a:lvl5pPr marL="2057400" indent="-228600" eaLnBrk="0" hangingPunct="0">
                <a:defRPr>
                  <a:solidFill>
                    <a:schemeClr val="bg1"/>
                  </a:solidFill>
                  <a:latin typeface="Arial" pitchFamily="34" charset="0"/>
                  <a:cs typeface="Arial" pitchFamily="34" charset="0"/>
                </a:defRPr>
              </a:lvl5pPr>
              <a:lvl6pPr marL="2514600" indent="-228600" algn="ctr" eaLnBrk="0" fontAlgn="base" hangingPunct="0">
                <a:spcBef>
                  <a:spcPct val="0"/>
                </a:spcBef>
                <a:spcAft>
                  <a:spcPct val="0"/>
                </a:spcAft>
                <a:defRPr>
                  <a:solidFill>
                    <a:schemeClr val="bg1"/>
                  </a:solidFill>
                  <a:latin typeface="Arial" pitchFamily="34" charset="0"/>
                  <a:cs typeface="Arial" pitchFamily="34" charset="0"/>
                </a:defRPr>
              </a:lvl6pPr>
              <a:lvl7pPr marL="2971800" indent="-228600" algn="ctr" eaLnBrk="0" fontAlgn="base" hangingPunct="0">
                <a:spcBef>
                  <a:spcPct val="0"/>
                </a:spcBef>
                <a:spcAft>
                  <a:spcPct val="0"/>
                </a:spcAft>
                <a:defRPr>
                  <a:solidFill>
                    <a:schemeClr val="bg1"/>
                  </a:solidFill>
                  <a:latin typeface="Arial" pitchFamily="34" charset="0"/>
                  <a:cs typeface="Arial" pitchFamily="34" charset="0"/>
                </a:defRPr>
              </a:lvl7pPr>
              <a:lvl8pPr marL="3429000" indent="-228600" algn="ctr" eaLnBrk="0" fontAlgn="base" hangingPunct="0">
                <a:spcBef>
                  <a:spcPct val="0"/>
                </a:spcBef>
                <a:spcAft>
                  <a:spcPct val="0"/>
                </a:spcAft>
                <a:defRPr>
                  <a:solidFill>
                    <a:schemeClr val="bg1"/>
                  </a:solidFill>
                  <a:latin typeface="Arial" pitchFamily="34" charset="0"/>
                  <a:cs typeface="Arial" pitchFamily="34" charset="0"/>
                </a:defRPr>
              </a:lvl8pPr>
              <a:lvl9pPr marL="3886200" indent="-228600" algn="ctr" eaLnBrk="0" fontAlgn="base" hangingPunct="0">
                <a:spcBef>
                  <a:spcPct val="0"/>
                </a:spcBef>
                <a:spcAft>
                  <a:spcPct val="0"/>
                </a:spcAft>
                <a:defRPr>
                  <a:solidFill>
                    <a:schemeClr val="bg1"/>
                  </a:solidFill>
                  <a:latin typeface="Arial" pitchFamily="34" charset="0"/>
                  <a:cs typeface="Arial" pitchFamily="34" charset="0"/>
                </a:defRPr>
              </a:lvl9pPr>
            </a:lstStyle>
            <a:p>
              <a:pPr eaLnBrk="1" hangingPunct="1">
                <a:spcBef>
                  <a:spcPct val="50000"/>
                </a:spcBef>
              </a:pPr>
              <a:r>
                <a:rPr lang="en-AU" sz="800" dirty="0" err="1">
                  <a:solidFill>
                    <a:schemeClr val="tx1"/>
                  </a:solidFill>
                </a:rPr>
                <a:t>Centros</a:t>
              </a:r>
              <a:r>
                <a:rPr lang="en-AU" sz="800" dirty="0">
                  <a:solidFill>
                    <a:schemeClr val="tx1"/>
                  </a:solidFill>
                </a:rPr>
                <a:t> de </a:t>
              </a:r>
              <a:r>
                <a:rPr lang="en-AU" sz="800" dirty="0" err="1">
                  <a:solidFill>
                    <a:schemeClr val="tx1"/>
                  </a:solidFill>
                </a:rPr>
                <a:t>producción</a:t>
              </a:r>
              <a:endParaRPr lang="en-AU" sz="800" dirty="0">
                <a:solidFill>
                  <a:schemeClr val="tx1"/>
                </a:solidFill>
              </a:endParaRPr>
            </a:p>
          </p:txBody>
        </p:sp>
        <p:sp>
          <p:nvSpPr>
            <p:cNvPr id="73" name="Oval 45">
              <a:extLst>
                <a:ext uri="{FF2B5EF4-FFF2-40B4-BE49-F238E27FC236}">
                  <a16:creationId xmlns:a16="http://schemas.microsoft.com/office/drawing/2014/main" id="{447E7E3E-66BF-4620-96DE-AF2EB504476E}"/>
                </a:ext>
              </a:extLst>
            </p:cNvPr>
            <p:cNvSpPr>
              <a:spLocks noChangeAspect="1"/>
            </p:cNvSpPr>
            <p:nvPr/>
          </p:nvSpPr>
          <p:spPr>
            <a:xfrm>
              <a:off x="334989" y="4134453"/>
              <a:ext cx="108000" cy="108000"/>
            </a:xfrm>
            <a:prstGeom prst="ellipse">
              <a:avLst/>
            </a:prstGeom>
            <a:solidFill>
              <a:schemeClr val="accent5"/>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err="1">
                <a:solidFill>
                  <a:schemeClr val="tx1"/>
                </a:solidFill>
              </a:endParaRPr>
            </a:p>
          </p:txBody>
        </p:sp>
        <p:sp>
          <p:nvSpPr>
            <p:cNvPr id="74" name="Text Box 48">
              <a:extLst>
                <a:ext uri="{FF2B5EF4-FFF2-40B4-BE49-F238E27FC236}">
                  <a16:creationId xmlns:a16="http://schemas.microsoft.com/office/drawing/2014/main" id="{423A4989-E0CF-422C-9709-6F2AD18EE41D}"/>
                </a:ext>
              </a:extLst>
            </p:cNvPr>
            <p:cNvSpPr txBox="1">
              <a:spLocks noChangeArrowheads="1"/>
            </p:cNvSpPr>
            <p:nvPr/>
          </p:nvSpPr>
          <p:spPr bwMode="gray">
            <a:xfrm>
              <a:off x="533475" y="4120149"/>
              <a:ext cx="1224136" cy="1231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eaLnBrk="0" hangingPunct="0">
                <a:defRPr>
                  <a:solidFill>
                    <a:schemeClr val="bg1"/>
                  </a:solidFill>
                  <a:latin typeface="Arial" pitchFamily="34" charset="0"/>
                  <a:cs typeface="Arial" pitchFamily="34" charset="0"/>
                </a:defRPr>
              </a:lvl1pPr>
              <a:lvl2pPr marL="742950" indent="-285750" eaLnBrk="0" hangingPunct="0">
                <a:defRPr>
                  <a:solidFill>
                    <a:schemeClr val="bg1"/>
                  </a:solidFill>
                  <a:latin typeface="Arial" pitchFamily="34" charset="0"/>
                  <a:cs typeface="Arial" pitchFamily="34" charset="0"/>
                </a:defRPr>
              </a:lvl2pPr>
              <a:lvl3pPr marL="1143000" indent="-228600" eaLnBrk="0" hangingPunct="0">
                <a:defRPr>
                  <a:solidFill>
                    <a:schemeClr val="bg1"/>
                  </a:solidFill>
                  <a:latin typeface="Arial" pitchFamily="34" charset="0"/>
                  <a:cs typeface="Arial" pitchFamily="34" charset="0"/>
                </a:defRPr>
              </a:lvl3pPr>
              <a:lvl4pPr marL="1600200" indent="-228600" eaLnBrk="0" hangingPunct="0">
                <a:defRPr>
                  <a:solidFill>
                    <a:schemeClr val="bg1"/>
                  </a:solidFill>
                  <a:latin typeface="Arial" pitchFamily="34" charset="0"/>
                  <a:cs typeface="Arial" pitchFamily="34" charset="0"/>
                </a:defRPr>
              </a:lvl4pPr>
              <a:lvl5pPr marL="2057400" indent="-228600" eaLnBrk="0" hangingPunct="0">
                <a:defRPr>
                  <a:solidFill>
                    <a:schemeClr val="bg1"/>
                  </a:solidFill>
                  <a:latin typeface="Arial" pitchFamily="34" charset="0"/>
                  <a:cs typeface="Arial" pitchFamily="34" charset="0"/>
                </a:defRPr>
              </a:lvl5pPr>
              <a:lvl6pPr marL="2514600" indent="-228600" algn="ctr" eaLnBrk="0" fontAlgn="base" hangingPunct="0">
                <a:spcBef>
                  <a:spcPct val="0"/>
                </a:spcBef>
                <a:spcAft>
                  <a:spcPct val="0"/>
                </a:spcAft>
                <a:defRPr>
                  <a:solidFill>
                    <a:schemeClr val="bg1"/>
                  </a:solidFill>
                  <a:latin typeface="Arial" pitchFamily="34" charset="0"/>
                  <a:cs typeface="Arial" pitchFamily="34" charset="0"/>
                </a:defRPr>
              </a:lvl6pPr>
              <a:lvl7pPr marL="2971800" indent="-228600" algn="ctr" eaLnBrk="0" fontAlgn="base" hangingPunct="0">
                <a:spcBef>
                  <a:spcPct val="0"/>
                </a:spcBef>
                <a:spcAft>
                  <a:spcPct val="0"/>
                </a:spcAft>
                <a:defRPr>
                  <a:solidFill>
                    <a:schemeClr val="bg1"/>
                  </a:solidFill>
                  <a:latin typeface="Arial" pitchFamily="34" charset="0"/>
                  <a:cs typeface="Arial" pitchFamily="34" charset="0"/>
                </a:defRPr>
              </a:lvl7pPr>
              <a:lvl8pPr marL="3429000" indent="-228600" algn="ctr" eaLnBrk="0" fontAlgn="base" hangingPunct="0">
                <a:spcBef>
                  <a:spcPct val="0"/>
                </a:spcBef>
                <a:spcAft>
                  <a:spcPct val="0"/>
                </a:spcAft>
                <a:defRPr>
                  <a:solidFill>
                    <a:schemeClr val="bg1"/>
                  </a:solidFill>
                  <a:latin typeface="Arial" pitchFamily="34" charset="0"/>
                  <a:cs typeface="Arial" pitchFamily="34" charset="0"/>
                </a:defRPr>
              </a:lvl8pPr>
              <a:lvl9pPr marL="3886200" indent="-228600" algn="ctr" eaLnBrk="0" fontAlgn="base" hangingPunct="0">
                <a:spcBef>
                  <a:spcPct val="0"/>
                </a:spcBef>
                <a:spcAft>
                  <a:spcPct val="0"/>
                </a:spcAft>
                <a:defRPr>
                  <a:solidFill>
                    <a:schemeClr val="bg1"/>
                  </a:solidFill>
                  <a:latin typeface="Arial" pitchFamily="34" charset="0"/>
                  <a:cs typeface="Arial" pitchFamily="34" charset="0"/>
                </a:defRPr>
              </a:lvl9pPr>
            </a:lstStyle>
            <a:p>
              <a:pPr eaLnBrk="1" hangingPunct="1">
                <a:spcBef>
                  <a:spcPct val="50000"/>
                </a:spcBef>
              </a:pPr>
              <a:r>
                <a:rPr lang="en-AU" sz="800" dirty="0" err="1">
                  <a:solidFill>
                    <a:schemeClr val="tx1"/>
                  </a:solidFill>
                </a:rPr>
                <a:t>Distribución</a:t>
              </a:r>
              <a:endParaRPr lang="en-AU" sz="800" dirty="0">
                <a:solidFill>
                  <a:schemeClr val="tx1"/>
                </a:solidFill>
              </a:endParaRPr>
            </a:p>
          </p:txBody>
        </p:sp>
      </p:grpSp>
    </p:spTree>
    <p:extLst>
      <p:ext uri="{BB962C8B-B14F-4D97-AF65-F5344CB8AC3E}">
        <p14:creationId xmlns:p14="http://schemas.microsoft.com/office/powerpoint/2010/main" val="3457099189"/>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err="1">
                <a:ea typeface="ＭＳ Ｐゴシック" charset="0"/>
              </a:rPr>
              <a:t>Volumen</a:t>
            </a:r>
            <a:r>
              <a:rPr lang="fr-FR" dirty="0">
                <a:ea typeface="ＭＳ Ｐゴシック" charset="0"/>
              </a:rPr>
              <a:t> de ventas </a:t>
            </a:r>
            <a:r>
              <a:rPr lang="fr-FR" dirty="0" err="1">
                <a:ea typeface="ＭＳ Ｐゴシック" charset="0"/>
              </a:rPr>
              <a:t>por</a:t>
            </a:r>
            <a:r>
              <a:rPr lang="fr-FR" dirty="0">
                <a:ea typeface="ＭＳ Ｐゴシック" charset="0"/>
              </a:rPr>
              <a:t> </a:t>
            </a:r>
            <a:r>
              <a:rPr lang="fr-FR" dirty="0" err="1">
                <a:ea typeface="ＭＳ Ｐゴシック" charset="0"/>
              </a:rPr>
              <a:t>mercados</a:t>
            </a:r>
            <a:endParaRPr lang="fr-FR" dirty="0"/>
          </a:p>
        </p:txBody>
      </p:sp>
      <p:sp>
        <p:nvSpPr>
          <p:cNvPr id="5" name="Espace réservé du numéro de diapositive 4"/>
          <p:cNvSpPr>
            <a:spLocks noGrp="1"/>
          </p:cNvSpPr>
          <p:nvPr>
            <p:ph type="sldNum" sz="quarter" idx="11"/>
          </p:nvPr>
        </p:nvSpPr>
        <p:spPr/>
        <p:txBody>
          <a:bodyPr/>
          <a:lstStyle/>
          <a:p>
            <a:fld id="{F1143767-F74A-4D98-9A19-C8176FE10842}" type="slidenum">
              <a:rPr lang="de-DE" smtClean="0"/>
              <a:pPr/>
              <a:t>13</a:t>
            </a:fld>
            <a:endParaRPr lang="de-DE" dirty="0"/>
          </a:p>
        </p:txBody>
      </p:sp>
      <p:sp>
        <p:nvSpPr>
          <p:cNvPr id="12" name="Rectangle 9"/>
          <p:cNvSpPr/>
          <p:nvPr/>
        </p:nvSpPr>
        <p:spPr>
          <a:xfrm>
            <a:off x="1986327" y="2284667"/>
            <a:ext cx="1224136" cy="861774"/>
          </a:xfrm>
          <a:prstGeom prst="rect">
            <a:avLst/>
          </a:prstGeom>
        </p:spPr>
        <p:txBody>
          <a:bodyPr wrap="square">
            <a:spAutoFit/>
          </a:bodyPr>
          <a:lstStyle/>
          <a:p>
            <a:pPr lvl="0" fontAlgn="base">
              <a:spcBef>
                <a:spcPct val="50000"/>
              </a:spcBef>
              <a:spcAft>
                <a:spcPct val="0"/>
              </a:spcAft>
            </a:pPr>
            <a:r>
              <a:rPr lang="en-GB" sz="4000" b="1" dirty="0">
                <a:solidFill>
                  <a:schemeClr val="accent2"/>
                </a:solidFill>
                <a:latin typeface="Arial" pitchFamily="34" charset="0"/>
                <a:ea typeface="ヒラギノ角ゴ Pro W3" pitchFamily="-84" charset="-128"/>
                <a:cs typeface="Arial"/>
              </a:rPr>
              <a:t>15%</a:t>
            </a:r>
            <a:br>
              <a:rPr lang="en-GB" sz="4000" b="1" dirty="0">
                <a:solidFill>
                  <a:srgbClr val="585759"/>
                </a:solidFill>
                <a:latin typeface="Arial" pitchFamily="34" charset="0"/>
                <a:ea typeface="ヒラギノ角ゴ Pro W3" pitchFamily="-84" charset="-128"/>
                <a:cs typeface="Arial"/>
              </a:rPr>
            </a:br>
            <a:r>
              <a:rPr lang="fr-FR" sz="1000" dirty="0">
                <a:solidFill>
                  <a:srgbClr val="585759"/>
                </a:solidFill>
                <a:latin typeface="Arial" pitchFamily="34" charset="0"/>
                <a:ea typeface="ヒラギノ角ゴ Pro W3" pitchFamily="-84" charset="-128"/>
                <a:cs typeface="Arial"/>
              </a:rPr>
              <a:t>Francia</a:t>
            </a:r>
            <a:endParaRPr lang="fr-FR" sz="1000" dirty="0">
              <a:solidFill>
                <a:srgbClr val="BFC922"/>
              </a:solidFill>
              <a:latin typeface="Arial" pitchFamily="34" charset="0"/>
              <a:ea typeface="ヒラギノ角ゴ Pro W3" pitchFamily="-84" charset="-128"/>
              <a:cs typeface="Arial"/>
            </a:endParaRPr>
          </a:p>
        </p:txBody>
      </p:sp>
      <p:sp>
        <p:nvSpPr>
          <p:cNvPr id="13" name="Rectangle 9"/>
          <p:cNvSpPr/>
          <p:nvPr/>
        </p:nvSpPr>
        <p:spPr>
          <a:xfrm>
            <a:off x="5796136" y="2202358"/>
            <a:ext cx="1656184" cy="861774"/>
          </a:xfrm>
          <a:prstGeom prst="rect">
            <a:avLst/>
          </a:prstGeom>
        </p:spPr>
        <p:txBody>
          <a:bodyPr wrap="square">
            <a:spAutoFit/>
          </a:bodyPr>
          <a:lstStyle/>
          <a:p>
            <a:pPr>
              <a:spcAft>
                <a:spcPct val="0"/>
              </a:spcAft>
            </a:pPr>
            <a:r>
              <a:rPr lang="fr-FR" sz="4000" b="1" dirty="0">
                <a:latin typeface="Arial" pitchFamily="34" charset="0"/>
                <a:ea typeface="ヒラギノ角ゴ Pro W3" pitchFamily="-84" charset="-128"/>
                <a:cs typeface="Arial"/>
              </a:rPr>
              <a:t>44%</a:t>
            </a:r>
            <a:br>
              <a:rPr lang="fr-FR" sz="4000" b="1" dirty="0">
                <a:solidFill>
                  <a:srgbClr val="585759"/>
                </a:solidFill>
                <a:latin typeface="Arial" pitchFamily="34" charset="0"/>
                <a:ea typeface="ヒラギノ角ゴ Pro W3" pitchFamily="-84" charset="-128"/>
                <a:cs typeface="Arial"/>
              </a:rPr>
            </a:br>
            <a:r>
              <a:rPr lang="fr-FR" sz="1000" dirty="0" err="1">
                <a:solidFill>
                  <a:srgbClr val="737373"/>
                </a:solidFill>
              </a:rPr>
              <a:t>Alemania</a:t>
            </a:r>
            <a:endParaRPr lang="fr-FR" sz="1000" dirty="0">
              <a:solidFill>
                <a:srgbClr val="737373"/>
              </a:solidFill>
            </a:endParaRPr>
          </a:p>
        </p:txBody>
      </p:sp>
      <p:graphicFrame>
        <p:nvGraphicFramePr>
          <p:cNvPr id="15" name="Diagramm 14"/>
          <p:cNvGraphicFramePr/>
          <p:nvPr>
            <p:extLst>
              <p:ext uri="{D42A27DB-BD31-4B8C-83A1-F6EECF244321}">
                <p14:modId xmlns:p14="http://schemas.microsoft.com/office/powerpoint/2010/main" val="1999659870"/>
              </p:ext>
            </p:extLst>
          </p:nvPr>
        </p:nvGraphicFramePr>
        <p:xfrm>
          <a:off x="3285857" y="1666357"/>
          <a:ext cx="2484452" cy="2560204"/>
        </p:xfrm>
        <a:graphic>
          <a:graphicData uri="http://schemas.openxmlformats.org/drawingml/2006/chart">
            <c:chart xmlns:c="http://schemas.openxmlformats.org/drawingml/2006/chart" xmlns:r="http://schemas.openxmlformats.org/officeDocument/2006/relationships" r:id="rId2"/>
          </a:graphicData>
        </a:graphic>
      </p:graphicFrame>
      <p:sp>
        <p:nvSpPr>
          <p:cNvPr id="16" name="Rectangle 9"/>
          <p:cNvSpPr/>
          <p:nvPr/>
        </p:nvSpPr>
        <p:spPr>
          <a:xfrm>
            <a:off x="4274673" y="629915"/>
            <a:ext cx="1728192" cy="1169551"/>
          </a:xfrm>
          <a:prstGeom prst="rect">
            <a:avLst/>
          </a:prstGeom>
        </p:spPr>
        <p:txBody>
          <a:bodyPr wrap="square">
            <a:spAutoFit/>
          </a:bodyPr>
          <a:lstStyle/>
          <a:p>
            <a:pPr>
              <a:spcAft>
                <a:spcPct val="0"/>
              </a:spcAft>
            </a:pPr>
            <a:r>
              <a:rPr lang="en-GB" sz="4000" b="1" dirty="0">
                <a:solidFill>
                  <a:schemeClr val="accent4"/>
                </a:solidFill>
                <a:latin typeface="Arial" pitchFamily="34" charset="0"/>
                <a:ea typeface="ヒラギノ角ゴ Pro W3" pitchFamily="-84" charset="-128"/>
                <a:cs typeface="Arial"/>
              </a:rPr>
              <a:t>2%</a:t>
            </a:r>
            <a:br>
              <a:rPr lang="en-GB" sz="4000" b="1" dirty="0">
                <a:solidFill>
                  <a:schemeClr val="accent4"/>
                </a:solidFill>
                <a:latin typeface="Arial" pitchFamily="34" charset="0"/>
                <a:ea typeface="ヒラギノ角ゴ Pro W3" pitchFamily="-84" charset="-128"/>
                <a:cs typeface="Arial"/>
              </a:rPr>
            </a:br>
            <a:r>
              <a:rPr lang="fr-FR" sz="1000" dirty="0">
                <a:solidFill>
                  <a:srgbClr val="737373"/>
                </a:solidFill>
              </a:rPr>
              <a:t>Oriente Medio, </a:t>
            </a:r>
          </a:p>
          <a:p>
            <a:pPr>
              <a:spcAft>
                <a:spcPct val="0"/>
              </a:spcAft>
            </a:pPr>
            <a:r>
              <a:rPr lang="fr-FR" sz="1000" dirty="0">
                <a:solidFill>
                  <a:srgbClr val="737373"/>
                </a:solidFill>
              </a:rPr>
              <a:t>Oriente </a:t>
            </a:r>
            <a:r>
              <a:rPr lang="fr-FR" sz="1000" dirty="0" err="1">
                <a:solidFill>
                  <a:srgbClr val="737373"/>
                </a:solidFill>
              </a:rPr>
              <a:t>Próximo</a:t>
            </a:r>
            <a:r>
              <a:rPr lang="fr-FR" sz="1000" dirty="0">
                <a:solidFill>
                  <a:srgbClr val="737373"/>
                </a:solidFill>
              </a:rPr>
              <a:t>, </a:t>
            </a:r>
            <a:r>
              <a:rPr lang="fr-FR" sz="1000" dirty="0" err="1">
                <a:solidFill>
                  <a:srgbClr val="737373"/>
                </a:solidFill>
              </a:rPr>
              <a:t>África</a:t>
            </a:r>
            <a:r>
              <a:rPr lang="fr-FR" sz="1000" dirty="0">
                <a:solidFill>
                  <a:srgbClr val="737373"/>
                </a:solidFill>
              </a:rPr>
              <a:t>, </a:t>
            </a:r>
            <a:r>
              <a:rPr lang="fr-FR" sz="1000" dirty="0" err="1">
                <a:solidFill>
                  <a:srgbClr val="737373"/>
                </a:solidFill>
              </a:rPr>
              <a:t>Turquía</a:t>
            </a:r>
            <a:r>
              <a:rPr lang="fr-FR" sz="1000" dirty="0">
                <a:solidFill>
                  <a:srgbClr val="737373"/>
                </a:solidFill>
              </a:rPr>
              <a:t> &amp; </a:t>
            </a:r>
            <a:r>
              <a:rPr lang="fr-FR" sz="1000" dirty="0" err="1">
                <a:solidFill>
                  <a:srgbClr val="737373"/>
                </a:solidFill>
              </a:rPr>
              <a:t>Américas</a:t>
            </a:r>
            <a:endParaRPr lang="fr-FR" sz="1000" dirty="0">
              <a:solidFill>
                <a:srgbClr val="737373"/>
              </a:solidFill>
            </a:endParaRPr>
          </a:p>
        </p:txBody>
      </p:sp>
      <p:sp>
        <p:nvSpPr>
          <p:cNvPr id="11" name="Rectangle 13"/>
          <p:cNvSpPr/>
          <p:nvPr/>
        </p:nvSpPr>
        <p:spPr>
          <a:xfrm>
            <a:off x="2490383" y="3690592"/>
            <a:ext cx="1440160" cy="1015663"/>
          </a:xfrm>
          <a:prstGeom prst="rect">
            <a:avLst/>
          </a:prstGeom>
        </p:spPr>
        <p:txBody>
          <a:bodyPr wrap="square">
            <a:spAutoFit/>
          </a:bodyPr>
          <a:lstStyle/>
          <a:p>
            <a:pPr>
              <a:spcAft>
                <a:spcPct val="0"/>
              </a:spcAft>
            </a:pPr>
            <a:r>
              <a:rPr lang="en-GB" sz="4000" b="1" dirty="0">
                <a:solidFill>
                  <a:schemeClr val="accent3"/>
                </a:solidFill>
                <a:latin typeface="Arial" pitchFamily="34" charset="0"/>
                <a:ea typeface="ヒラギノ角ゴ Pro W3" pitchFamily="-84" charset="-128"/>
                <a:cs typeface="Arial"/>
              </a:rPr>
              <a:t>33%</a:t>
            </a:r>
            <a:br>
              <a:rPr lang="en-GB" sz="4000" b="1" dirty="0">
                <a:solidFill>
                  <a:srgbClr val="585759"/>
                </a:solidFill>
                <a:latin typeface="Arial" pitchFamily="34" charset="0"/>
                <a:ea typeface="ヒラギノ角ゴ Pro W3" pitchFamily="-84" charset="-128"/>
                <a:cs typeface="Arial"/>
              </a:rPr>
            </a:br>
            <a:r>
              <a:rPr lang="de-DE" sz="1000" dirty="0" err="1">
                <a:solidFill>
                  <a:srgbClr val="737373"/>
                </a:solidFill>
              </a:rPr>
              <a:t>Otros</a:t>
            </a:r>
            <a:r>
              <a:rPr lang="de-DE" sz="1000" dirty="0">
                <a:solidFill>
                  <a:srgbClr val="737373"/>
                </a:solidFill>
              </a:rPr>
              <a:t> </a:t>
            </a:r>
            <a:r>
              <a:rPr lang="de-DE" sz="1000" dirty="0" err="1">
                <a:solidFill>
                  <a:srgbClr val="737373"/>
                </a:solidFill>
              </a:rPr>
              <a:t>países</a:t>
            </a:r>
            <a:r>
              <a:rPr lang="de-DE" sz="1000" dirty="0">
                <a:solidFill>
                  <a:srgbClr val="737373"/>
                </a:solidFill>
              </a:rPr>
              <a:t> </a:t>
            </a:r>
            <a:r>
              <a:rPr lang="de-DE" sz="1000" dirty="0" err="1">
                <a:solidFill>
                  <a:srgbClr val="737373"/>
                </a:solidFill>
              </a:rPr>
              <a:t>europeos</a:t>
            </a:r>
            <a:endParaRPr lang="de-DE" sz="1000" dirty="0">
              <a:solidFill>
                <a:srgbClr val="737373"/>
              </a:solidFill>
            </a:endParaRPr>
          </a:p>
        </p:txBody>
      </p:sp>
      <p:sp>
        <p:nvSpPr>
          <p:cNvPr id="14" name="Rectangle 9"/>
          <p:cNvSpPr/>
          <p:nvPr/>
        </p:nvSpPr>
        <p:spPr>
          <a:xfrm>
            <a:off x="2483768" y="917947"/>
            <a:ext cx="1728192" cy="861774"/>
          </a:xfrm>
          <a:prstGeom prst="rect">
            <a:avLst/>
          </a:prstGeom>
        </p:spPr>
        <p:txBody>
          <a:bodyPr wrap="square">
            <a:spAutoFit/>
          </a:bodyPr>
          <a:lstStyle/>
          <a:p>
            <a:pPr>
              <a:spcAft>
                <a:spcPct val="0"/>
              </a:spcAft>
            </a:pPr>
            <a:r>
              <a:rPr lang="en-GB" sz="4000" b="1" dirty="0">
                <a:solidFill>
                  <a:schemeClr val="accent5"/>
                </a:solidFill>
                <a:latin typeface="Arial" pitchFamily="34" charset="0"/>
                <a:ea typeface="ヒラギノ角ゴ Pro W3" pitchFamily="-84" charset="-128"/>
                <a:cs typeface="Arial"/>
              </a:rPr>
              <a:t>7%</a:t>
            </a:r>
            <a:br>
              <a:rPr lang="en-GB" sz="4000" b="1" dirty="0">
                <a:solidFill>
                  <a:srgbClr val="585759"/>
                </a:solidFill>
                <a:latin typeface="Arial" pitchFamily="34" charset="0"/>
                <a:ea typeface="ヒラギノ角ゴ Pro W3" pitchFamily="-84" charset="-128"/>
                <a:cs typeface="Arial"/>
              </a:rPr>
            </a:br>
            <a:r>
              <a:rPr lang="fr-FR" sz="1000" dirty="0" err="1">
                <a:solidFill>
                  <a:srgbClr val="737373"/>
                </a:solidFill>
              </a:rPr>
              <a:t>Asia</a:t>
            </a:r>
            <a:r>
              <a:rPr lang="fr-FR" sz="1000" dirty="0">
                <a:solidFill>
                  <a:srgbClr val="737373"/>
                </a:solidFill>
              </a:rPr>
              <a:t>, </a:t>
            </a:r>
            <a:r>
              <a:rPr lang="fr-FR" sz="1000" dirty="0" err="1">
                <a:solidFill>
                  <a:srgbClr val="737373"/>
                </a:solidFill>
              </a:rPr>
              <a:t>Pacífico</a:t>
            </a:r>
            <a:r>
              <a:rPr lang="fr-FR" sz="1000" dirty="0">
                <a:solidFill>
                  <a:srgbClr val="737373"/>
                </a:solidFill>
              </a:rPr>
              <a:t>, China</a:t>
            </a:r>
          </a:p>
        </p:txBody>
      </p:sp>
      <p:sp>
        <p:nvSpPr>
          <p:cNvPr id="17" name="Espace réservé du pied de page 2">
            <a:extLst>
              <a:ext uri="{FF2B5EF4-FFF2-40B4-BE49-F238E27FC236}">
                <a16:creationId xmlns:a16="http://schemas.microsoft.com/office/drawing/2014/main" id="{4745E0EE-C8DF-4313-A871-ADF65C2CD99A}"/>
              </a:ext>
            </a:extLst>
          </p:cNvPr>
          <p:cNvSpPr>
            <a:spLocks noGrp="1"/>
          </p:cNvSpPr>
          <p:nvPr>
            <p:ph type="ftr" sz="quarter" idx="10"/>
          </p:nvPr>
        </p:nvSpPr>
        <p:spPr>
          <a:xfrm>
            <a:off x="4572000" y="4806380"/>
            <a:ext cx="3960440" cy="216023"/>
          </a:xfrm>
        </p:spPr>
        <p:txBody>
          <a:bodyPr/>
          <a:lstStyle/>
          <a:p>
            <a:r>
              <a:rPr lang="es-ES" dirty="0"/>
              <a:t>Hager, presentación de empresa, 2022</a:t>
            </a:r>
            <a:endParaRPr lang="de-DE" dirty="0"/>
          </a:p>
        </p:txBody>
      </p:sp>
    </p:spTree>
    <p:extLst>
      <p:ext uri="{BB962C8B-B14F-4D97-AF65-F5344CB8AC3E}">
        <p14:creationId xmlns:p14="http://schemas.microsoft.com/office/powerpoint/2010/main" val="3354187115"/>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r>
              <a:rPr lang="fr-FR" noProof="0" dirty="0"/>
              <a:t>Marcas </a:t>
            </a:r>
            <a:br>
              <a:rPr lang="fr-FR" noProof="0" dirty="0"/>
            </a:br>
            <a:r>
              <a:rPr lang="fr-FR" noProof="0" dirty="0"/>
              <a:t>Hager Group</a:t>
            </a:r>
          </a:p>
        </p:txBody>
      </p:sp>
      <p:sp>
        <p:nvSpPr>
          <p:cNvPr id="3" name="Espace réservé du numéro de diapositive 2"/>
          <p:cNvSpPr>
            <a:spLocks noGrp="1"/>
          </p:cNvSpPr>
          <p:nvPr>
            <p:ph type="sldNum" sz="quarter" idx="12"/>
          </p:nvPr>
        </p:nvSpPr>
        <p:spPr/>
        <p:txBody>
          <a:bodyPr/>
          <a:lstStyle/>
          <a:p>
            <a:fld id="{F1143767-F74A-4D98-9A19-C8176FE10842}" type="slidenum">
              <a:rPr lang="de-DE" smtClean="0"/>
              <a:pPr/>
              <a:t>14</a:t>
            </a:fld>
            <a:endParaRPr lang="de-DE" dirty="0"/>
          </a:p>
        </p:txBody>
      </p:sp>
      <p:sp>
        <p:nvSpPr>
          <p:cNvPr id="4" name="Espace réservé du texte 3"/>
          <p:cNvSpPr>
            <a:spLocks noGrp="1"/>
          </p:cNvSpPr>
          <p:nvPr>
            <p:ph type="body" sz="quarter" idx="13"/>
          </p:nvPr>
        </p:nvSpPr>
        <p:spPr/>
        <p:txBody>
          <a:bodyPr/>
          <a:lstStyle/>
          <a:p>
            <a:r>
              <a:rPr lang="fr-FR" noProof="0" dirty="0"/>
              <a:t>02</a:t>
            </a:r>
          </a:p>
        </p:txBody>
      </p:sp>
    </p:spTree>
    <p:extLst>
      <p:ext uri="{BB962C8B-B14F-4D97-AF65-F5344CB8AC3E}">
        <p14:creationId xmlns:p14="http://schemas.microsoft.com/office/powerpoint/2010/main" val="624868003"/>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p:cNvSpPr>
            <a:spLocks noGrp="1"/>
          </p:cNvSpPr>
          <p:nvPr>
            <p:ph type="title"/>
          </p:nvPr>
        </p:nvSpPr>
        <p:spPr/>
        <p:txBody>
          <a:bodyPr/>
          <a:lstStyle/>
          <a:p>
            <a:r>
              <a:rPr lang="fr-FR" noProof="0" dirty="0"/>
              <a:t>Las marcas de Hager Group </a:t>
            </a:r>
            <a:br>
              <a:rPr lang="fr-FR" noProof="0" dirty="0"/>
            </a:br>
            <a:r>
              <a:rPr lang="fr-FR" noProof="0" dirty="0">
                <a:solidFill>
                  <a:schemeClr val="accent4"/>
                </a:solidFill>
              </a:rPr>
              <a:t>Los </a:t>
            </a:r>
            <a:r>
              <a:rPr lang="fr-FR" noProof="0" dirty="0" err="1">
                <a:solidFill>
                  <a:schemeClr val="accent4"/>
                </a:solidFill>
              </a:rPr>
              <a:t>especialistas</a:t>
            </a:r>
            <a:br>
              <a:rPr lang="fr-FR" noProof="0" dirty="0"/>
            </a:br>
            <a:endParaRPr lang="fr-FR" noProof="0" dirty="0"/>
          </a:p>
        </p:txBody>
      </p:sp>
      <p:sp>
        <p:nvSpPr>
          <p:cNvPr id="5" name="Espace réservé du numéro de diapositive 4"/>
          <p:cNvSpPr>
            <a:spLocks noGrp="1"/>
          </p:cNvSpPr>
          <p:nvPr>
            <p:ph type="sldNum" sz="quarter" idx="11"/>
          </p:nvPr>
        </p:nvSpPr>
        <p:spPr/>
        <p:txBody>
          <a:bodyPr/>
          <a:lstStyle/>
          <a:p>
            <a:fld id="{F1143767-F74A-4D98-9A19-C8176FE10842}" type="slidenum">
              <a:rPr lang="de-DE" smtClean="0"/>
              <a:pPr/>
              <a:t>15</a:t>
            </a:fld>
            <a:endParaRPr lang="de-DE" dirty="0"/>
          </a:p>
        </p:txBody>
      </p:sp>
      <p:sp>
        <p:nvSpPr>
          <p:cNvPr id="22" name="Rechteck 3"/>
          <p:cNvSpPr/>
          <p:nvPr/>
        </p:nvSpPr>
        <p:spPr>
          <a:xfrm>
            <a:off x="323850" y="2042904"/>
            <a:ext cx="1871885" cy="615553"/>
          </a:xfrm>
          <a:prstGeom prst="rect">
            <a:avLst/>
          </a:prstGeom>
        </p:spPr>
        <p:txBody>
          <a:bodyPr wrap="square" lIns="0" tIns="0" rIns="0" bIns="0">
            <a:spAutoFit/>
          </a:bodyPr>
          <a:lstStyle/>
          <a:p>
            <a:r>
              <a:rPr lang="fr-FR" sz="1000" dirty="0">
                <a:solidFill>
                  <a:schemeClr val="tx2"/>
                </a:solidFill>
                <a:latin typeface="Arial" charset="0"/>
                <a:ea typeface="ＭＳ Ｐゴシック" charset="0"/>
              </a:rPr>
              <a:t>Sistemas para la </a:t>
            </a:r>
            <a:r>
              <a:rPr lang="fr-FR" sz="1000" dirty="0" err="1">
                <a:solidFill>
                  <a:schemeClr val="tx2"/>
                </a:solidFill>
                <a:latin typeface="Arial" charset="0"/>
                <a:ea typeface="ＭＳ Ｐゴシック" charset="0"/>
              </a:rPr>
              <a:t>instalación</a:t>
            </a:r>
            <a:r>
              <a:rPr lang="fr-FR" sz="1000" dirty="0">
                <a:solidFill>
                  <a:schemeClr val="tx2"/>
                </a:solidFill>
                <a:latin typeface="Arial" charset="0"/>
                <a:ea typeface="ＭＳ Ｐゴシック" charset="0"/>
              </a:rPr>
              <a:t> </a:t>
            </a:r>
            <a:r>
              <a:rPr lang="fr-FR" sz="1000" dirty="0" err="1">
                <a:solidFill>
                  <a:schemeClr val="tx2"/>
                </a:solidFill>
                <a:latin typeface="Arial" charset="0"/>
                <a:ea typeface="ＭＳ Ｐゴシック" charset="0"/>
              </a:rPr>
              <a:t>eléctrica</a:t>
            </a:r>
            <a:r>
              <a:rPr lang="fr-FR" sz="1000" dirty="0">
                <a:solidFill>
                  <a:schemeClr val="tx2"/>
                </a:solidFill>
                <a:latin typeface="Arial" charset="0"/>
                <a:ea typeface="ＭＳ Ｐゴシック" charset="0"/>
              </a:rPr>
              <a:t> </a:t>
            </a:r>
            <a:r>
              <a:rPr lang="fr-FR" sz="1000" dirty="0" err="1">
                <a:solidFill>
                  <a:schemeClr val="tx2"/>
                </a:solidFill>
                <a:latin typeface="Arial" charset="0"/>
                <a:ea typeface="ＭＳ Ｐゴシック" charset="0"/>
              </a:rPr>
              <a:t>destinados</a:t>
            </a:r>
            <a:r>
              <a:rPr lang="fr-FR" sz="1000" dirty="0">
                <a:solidFill>
                  <a:schemeClr val="tx2"/>
                </a:solidFill>
                <a:latin typeface="Arial" charset="0"/>
                <a:ea typeface="ＭＳ Ｐゴシック" charset="0"/>
              </a:rPr>
              <a:t> a </a:t>
            </a:r>
            <a:r>
              <a:rPr lang="fr-FR" sz="1000" dirty="0" err="1">
                <a:solidFill>
                  <a:schemeClr val="tx2"/>
                </a:solidFill>
                <a:latin typeface="Arial" charset="0"/>
                <a:ea typeface="ＭＳ Ｐゴシック" charset="0"/>
              </a:rPr>
              <a:t>vivienda</a:t>
            </a:r>
            <a:r>
              <a:rPr lang="fr-FR" sz="1000" dirty="0">
                <a:solidFill>
                  <a:schemeClr val="tx2"/>
                </a:solidFill>
                <a:latin typeface="Arial" charset="0"/>
                <a:ea typeface="ＭＳ Ｐゴシック" charset="0"/>
              </a:rPr>
              <a:t>, locales </a:t>
            </a:r>
            <a:r>
              <a:rPr lang="fr-FR" sz="1000" dirty="0" err="1">
                <a:solidFill>
                  <a:schemeClr val="tx2"/>
                </a:solidFill>
                <a:latin typeface="Arial" charset="0"/>
                <a:ea typeface="ＭＳ Ｐゴシック" charset="0"/>
              </a:rPr>
              <a:t>profesionales</a:t>
            </a:r>
            <a:r>
              <a:rPr lang="fr-FR" sz="1000" dirty="0">
                <a:solidFill>
                  <a:schemeClr val="tx2"/>
                </a:solidFill>
                <a:latin typeface="Arial" charset="0"/>
                <a:ea typeface="ＭＳ Ｐゴシック" charset="0"/>
              </a:rPr>
              <a:t>, </a:t>
            </a:r>
            <a:r>
              <a:rPr lang="fr-FR" sz="1000" dirty="0" err="1">
                <a:solidFill>
                  <a:schemeClr val="tx2"/>
                </a:solidFill>
                <a:latin typeface="Arial" charset="0"/>
                <a:ea typeface="ＭＳ Ｐゴシック" charset="0"/>
              </a:rPr>
              <a:t>edificios</a:t>
            </a:r>
            <a:r>
              <a:rPr lang="fr-FR" sz="1000" dirty="0">
                <a:solidFill>
                  <a:schemeClr val="tx2"/>
                </a:solidFill>
                <a:latin typeface="Arial" charset="0"/>
                <a:ea typeface="ＭＳ Ｐゴシック" charset="0"/>
              </a:rPr>
              <a:t> </a:t>
            </a:r>
            <a:r>
              <a:rPr lang="fr-FR" sz="1000" dirty="0" err="1">
                <a:solidFill>
                  <a:schemeClr val="tx2"/>
                </a:solidFill>
                <a:latin typeface="Arial" charset="0"/>
                <a:ea typeface="ＭＳ Ｐゴシック" charset="0"/>
              </a:rPr>
              <a:t>terciarios</a:t>
            </a:r>
            <a:r>
              <a:rPr lang="fr-FR" sz="1000" dirty="0">
                <a:solidFill>
                  <a:schemeClr val="tx2"/>
                </a:solidFill>
                <a:latin typeface="Arial" charset="0"/>
                <a:ea typeface="ＭＳ Ｐゴシック" charset="0"/>
              </a:rPr>
              <a:t> e </a:t>
            </a:r>
            <a:r>
              <a:rPr lang="fr-FR" sz="1000" dirty="0" err="1">
                <a:solidFill>
                  <a:schemeClr val="tx2"/>
                </a:solidFill>
                <a:latin typeface="Arial" charset="0"/>
                <a:ea typeface="ＭＳ Ｐゴシック" charset="0"/>
              </a:rPr>
              <a:t>industriales</a:t>
            </a:r>
            <a:r>
              <a:rPr lang="fr-FR" sz="1000" dirty="0">
                <a:solidFill>
                  <a:schemeClr val="tx2"/>
                </a:solidFill>
                <a:latin typeface="Arial" charset="0"/>
                <a:ea typeface="ＭＳ Ｐゴシック" charset="0"/>
              </a:rPr>
              <a:t>.</a:t>
            </a:r>
            <a:endParaRPr lang="en-GB" sz="1000" dirty="0">
              <a:solidFill>
                <a:schemeClr val="tx2"/>
              </a:solidFill>
              <a:latin typeface="Arial" charset="0"/>
              <a:ea typeface="ＭＳ Ｐゴシック" charset="0"/>
            </a:endParaRPr>
          </a:p>
        </p:txBody>
      </p:sp>
      <p:sp>
        <p:nvSpPr>
          <p:cNvPr id="24" name="Rechteck 11"/>
          <p:cNvSpPr/>
          <p:nvPr/>
        </p:nvSpPr>
        <p:spPr>
          <a:xfrm>
            <a:off x="323850" y="3676898"/>
            <a:ext cx="1871886" cy="1077218"/>
          </a:xfrm>
          <a:prstGeom prst="rect">
            <a:avLst/>
          </a:prstGeom>
        </p:spPr>
        <p:txBody>
          <a:bodyPr wrap="square" lIns="0" tIns="0" rIns="0" bIns="0">
            <a:spAutoFit/>
          </a:bodyPr>
          <a:lstStyle/>
          <a:p>
            <a:r>
              <a:rPr lang="es-ES" sz="1000" dirty="0">
                <a:solidFill>
                  <a:schemeClr val="tx2"/>
                </a:solidFill>
              </a:rPr>
              <a:t>Inventor de los sistemas de alarmas sin cables, es un actor imprescindible en la seguridad de bienes y personas,  </a:t>
            </a:r>
            <a:r>
              <a:rPr lang="es-ES" sz="1000" dirty="0" err="1">
                <a:solidFill>
                  <a:schemeClr val="tx2"/>
                </a:solidFill>
              </a:rPr>
              <a:t>Daitem</a:t>
            </a:r>
            <a:r>
              <a:rPr lang="es-ES" sz="1000" dirty="0">
                <a:solidFill>
                  <a:schemeClr val="tx2"/>
                </a:solidFill>
              </a:rPr>
              <a:t> se ha convertido en la marca de referencia de los instaladores y prescriptores</a:t>
            </a:r>
            <a:r>
              <a:rPr lang="fr-FR" sz="1000" dirty="0">
                <a:solidFill>
                  <a:schemeClr val="tx2"/>
                </a:solidFill>
              </a:rPr>
              <a:t>.</a:t>
            </a:r>
          </a:p>
        </p:txBody>
      </p:sp>
      <p:sp>
        <p:nvSpPr>
          <p:cNvPr id="26" name="Rechteck 5"/>
          <p:cNvSpPr/>
          <p:nvPr/>
        </p:nvSpPr>
        <p:spPr>
          <a:xfrm>
            <a:off x="2518732" y="2042904"/>
            <a:ext cx="1837244" cy="615553"/>
          </a:xfrm>
          <a:prstGeom prst="rect">
            <a:avLst/>
          </a:prstGeom>
        </p:spPr>
        <p:txBody>
          <a:bodyPr wrap="square" lIns="0" tIns="0" rIns="0" bIns="0">
            <a:spAutoFit/>
          </a:bodyPr>
          <a:lstStyle/>
          <a:p>
            <a:r>
              <a:rPr lang="es-ES" sz="1000" dirty="0">
                <a:solidFill>
                  <a:schemeClr val="tx2"/>
                </a:solidFill>
                <a:latin typeface="Arial" charset="0"/>
                <a:ea typeface="ＭＳ Ｐゴシック" charset="0"/>
              </a:rPr>
              <a:t>Los interruptores </a:t>
            </a:r>
            <a:r>
              <a:rPr lang="es-ES" sz="1000" dirty="0" err="1">
                <a:solidFill>
                  <a:schemeClr val="tx2"/>
                </a:solidFill>
                <a:latin typeface="Arial" charset="0"/>
                <a:ea typeface="ＭＳ Ｐゴシック" charset="0"/>
              </a:rPr>
              <a:t>Berker</a:t>
            </a:r>
            <a:r>
              <a:rPr lang="es-ES" sz="1000" dirty="0">
                <a:solidFill>
                  <a:schemeClr val="tx2"/>
                </a:solidFill>
                <a:latin typeface="Arial" charset="0"/>
                <a:ea typeface="ＭＳ Ｐゴシック" charset="0"/>
              </a:rPr>
              <a:t> se utilizan en el mundo entero para aportar más confort, simplicidad y estética en su vida cotidiana.</a:t>
            </a:r>
          </a:p>
        </p:txBody>
      </p:sp>
      <p:sp>
        <p:nvSpPr>
          <p:cNvPr id="29" name="Rechteck 10"/>
          <p:cNvSpPr/>
          <p:nvPr/>
        </p:nvSpPr>
        <p:spPr>
          <a:xfrm>
            <a:off x="4713936" y="2042904"/>
            <a:ext cx="1874288" cy="769441"/>
          </a:xfrm>
          <a:prstGeom prst="rect">
            <a:avLst/>
          </a:prstGeom>
        </p:spPr>
        <p:txBody>
          <a:bodyPr wrap="square" lIns="0" tIns="0" rIns="0" bIns="0">
            <a:spAutoFit/>
          </a:bodyPr>
          <a:lstStyle/>
          <a:p>
            <a:r>
              <a:rPr lang="es-ES" sz="1000" dirty="0" err="1">
                <a:solidFill>
                  <a:schemeClr val="tx2"/>
                </a:solidFill>
              </a:rPr>
              <a:t>Elcom</a:t>
            </a:r>
            <a:r>
              <a:rPr lang="es-ES" sz="1000" dirty="0">
                <a:solidFill>
                  <a:schemeClr val="tx2"/>
                </a:solidFill>
              </a:rPr>
              <a:t> es especialista en sistemas modernos de intercomunicación y soluciones personalizadas de comunicación. </a:t>
            </a:r>
          </a:p>
          <a:p>
            <a:r>
              <a:rPr lang="fr-FR" sz="1000" dirty="0">
                <a:solidFill>
                  <a:schemeClr val="tx2"/>
                </a:solidFill>
              </a:rPr>
              <a:t>.</a:t>
            </a:r>
          </a:p>
        </p:txBody>
      </p:sp>
      <p:sp>
        <p:nvSpPr>
          <p:cNvPr id="31" name="Rechteck 12"/>
          <p:cNvSpPr/>
          <p:nvPr/>
        </p:nvSpPr>
        <p:spPr>
          <a:xfrm>
            <a:off x="2518732" y="3676898"/>
            <a:ext cx="1837244" cy="769441"/>
          </a:xfrm>
          <a:prstGeom prst="rect">
            <a:avLst/>
          </a:prstGeom>
        </p:spPr>
        <p:txBody>
          <a:bodyPr wrap="square" lIns="0" tIns="0" rIns="0" bIns="0">
            <a:spAutoFit/>
          </a:bodyPr>
          <a:lstStyle/>
          <a:p>
            <a:r>
              <a:rPr lang="es-ES" sz="1000" dirty="0">
                <a:solidFill>
                  <a:schemeClr val="tx2"/>
                </a:solidFill>
              </a:rPr>
              <a:t>Creado en 1990, </a:t>
            </a:r>
            <a:r>
              <a:rPr lang="es-ES" sz="1000" dirty="0" err="1">
                <a:solidFill>
                  <a:schemeClr val="tx2"/>
                </a:solidFill>
              </a:rPr>
              <a:t>Diagral</a:t>
            </a:r>
            <a:r>
              <a:rPr lang="es-ES" sz="1000" dirty="0">
                <a:solidFill>
                  <a:schemeClr val="tx2"/>
                </a:solidFill>
              </a:rPr>
              <a:t> es una marca del primer fabricante europeo de alarmas sin cables para instalar uno mismo de forma simple en el hogar.</a:t>
            </a:r>
          </a:p>
        </p:txBody>
      </p:sp>
      <p:sp>
        <p:nvSpPr>
          <p:cNvPr id="33" name="Rechteck 13"/>
          <p:cNvSpPr/>
          <p:nvPr/>
        </p:nvSpPr>
        <p:spPr>
          <a:xfrm>
            <a:off x="4713936" y="3676898"/>
            <a:ext cx="1874288" cy="769441"/>
          </a:xfrm>
          <a:prstGeom prst="rect">
            <a:avLst/>
          </a:prstGeom>
        </p:spPr>
        <p:txBody>
          <a:bodyPr wrap="square" lIns="0" tIns="0" rIns="0" bIns="0">
            <a:spAutoFit/>
          </a:bodyPr>
          <a:lstStyle/>
          <a:p>
            <a:r>
              <a:rPr lang="es-ES" sz="1000" dirty="0">
                <a:solidFill>
                  <a:schemeClr val="tx2"/>
                </a:solidFill>
              </a:rPr>
              <a:t>Desde el 2010, E3/DC ha fabricado soluciones innovadoras para el almacenamiento de energía y </a:t>
            </a:r>
            <a:r>
              <a:rPr lang="es-ES" sz="1000" dirty="0" err="1">
                <a:solidFill>
                  <a:schemeClr val="tx2"/>
                </a:solidFill>
              </a:rPr>
              <a:t>electromobilidad</a:t>
            </a:r>
            <a:r>
              <a:rPr lang="es-ES" sz="1000" dirty="0">
                <a:solidFill>
                  <a:schemeClr val="tx2"/>
                </a:solidFill>
              </a:rPr>
              <a:t> en Alemania/Suiza.</a:t>
            </a:r>
            <a:endParaRPr lang="fr-FR" sz="1000" dirty="0">
              <a:solidFill>
                <a:schemeClr val="tx2"/>
              </a:solidFill>
            </a:endParaRPr>
          </a:p>
        </p:txBody>
      </p:sp>
      <p:sp>
        <p:nvSpPr>
          <p:cNvPr id="18" name="Rechteck 13"/>
          <p:cNvSpPr/>
          <p:nvPr/>
        </p:nvSpPr>
        <p:spPr>
          <a:xfrm>
            <a:off x="6905928" y="3676898"/>
            <a:ext cx="1986552" cy="1077218"/>
          </a:xfrm>
          <a:prstGeom prst="rect">
            <a:avLst/>
          </a:prstGeom>
        </p:spPr>
        <p:txBody>
          <a:bodyPr wrap="square" lIns="0" tIns="0" rIns="0" bIns="0">
            <a:spAutoFit/>
          </a:bodyPr>
          <a:lstStyle/>
          <a:p>
            <a:r>
              <a:rPr lang="fr-FR" sz="1000" dirty="0">
                <a:solidFill>
                  <a:schemeClr val="tx2"/>
                </a:solidFill>
                <a:latin typeface="Arial" charset="0"/>
                <a:ea typeface="ＭＳ Ｐゴシック" charset="0"/>
              </a:rPr>
              <a:t>Bocchiotti Group es un </a:t>
            </a:r>
          </a:p>
          <a:p>
            <a:r>
              <a:rPr lang="fr-FR" sz="1000" dirty="0" err="1">
                <a:solidFill>
                  <a:schemeClr val="tx2"/>
                </a:solidFill>
                <a:latin typeface="Arial" charset="0"/>
                <a:ea typeface="ＭＳ Ｐゴシック" charset="0"/>
              </a:rPr>
              <a:t>especialista</a:t>
            </a:r>
            <a:r>
              <a:rPr lang="fr-FR" sz="1000" dirty="0">
                <a:solidFill>
                  <a:schemeClr val="tx2"/>
                </a:solidFill>
                <a:latin typeface="Arial" charset="0"/>
                <a:ea typeface="ＭＳ Ｐゴシック" charset="0"/>
              </a:rPr>
              <a:t> en la </a:t>
            </a:r>
            <a:r>
              <a:rPr lang="fr-FR" sz="1000" dirty="0" err="1">
                <a:solidFill>
                  <a:schemeClr val="tx2"/>
                </a:solidFill>
                <a:latin typeface="Arial" charset="0"/>
                <a:ea typeface="ＭＳ Ｐゴシック" charset="0"/>
              </a:rPr>
              <a:t>fabricación</a:t>
            </a:r>
            <a:r>
              <a:rPr lang="fr-FR" sz="1000" dirty="0">
                <a:solidFill>
                  <a:schemeClr val="tx2"/>
                </a:solidFill>
                <a:latin typeface="Arial" charset="0"/>
                <a:ea typeface="ＭＳ Ｐゴシック" charset="0"/>
              </a:rPr>
              <a:t> y la </a:t>
            </a:r>
            <a:r>
              <a:rPr lang="fr-FR" sz="1000" dirty="0" err="1">
                <a:solidFill>
                  <a:schemeClr val="tx2"/>
                </a:solidFill>
                <a:latin typeface="Arial" charset="0"/>
                <a:ea typeface="ＭＳ Ｐゴシック" charset="0"/>
              </a:rPr>
              <a:t>comercialización</a:t>
            </a:r>
            <a:r>
              <a:rPr lang="fr-FR" sz="1000" dirty="0">
                <a:solidFill>
                  <a:schemeClr val="tx2"/>
                </a:solidFill>
                <a:latin typeface="Arial" charset="0"/>
                <a:ea typeface="ＭＳ Ｐゴシック" charset="0"/>
              </a:rPr>
              <a:t> de </a:t>
            </a:r>
            <a:r>
              <a:rPr lang="fr-FR" sz="1000" dirty="0" err="1">
                <a:solidFill>
                  <a:schemeClr val="tx2"/>
                </a:solidFill>
                <a:latin typeface="Arial" charset="0"/>
                <a:ea typeface="ＭＳ Ｐゴシック" charset="0"/>
              </a:rPr>
              <a:t>soluciones</a:t>
            </a:r>
            <a:r>
              <a:rPr lang="fr-FR" sz="1000" dirty="0">
                <a:solidFill>
                  <a:schemeClr val="tx2"/>
                </a:solidFill>
                <a:latin typeface="Arial" charset="0"/>
                <a:ea typeface="ＭＳ Ｐゴシック" charset="0"/>
              </a:rPr>
              <a:t> y </a:t>
            </a:r>
            <a:r>
              <a:rPr lang="fr-FR" sz="1000" dirty="0" err="1">
                <a:solidFill>
                  <a:schemeClr val="tx2"/>
                </a:solidFill>
                <a:latin typeface="Arial" charset="0"/>
                <a:ea typeface="ＭＳ Ｐゴシック" charset="0"/>
              </a:rPr>
              <a:t>servicios</a:t>
            </a:r>
            <a:r>
              <a:rPr lang="fr-FR" sz="1000" dirty="0">
                <a:solidFill>
                  <a:schemeClr val="tx2"/>
                </a:solidFill>
                <a:latin typeface="Arial" charset="0"/>
                <a:ea typeface="ＭＳ Ｐゴシック" charset="0"/>
              </a:rPr>
              <a:t> en el campo de la </a:t>
            </a:r>
            <a:r>
              <a:rPr lang="fr-FR" sz="1000" dirty="0" err="1">
                <a:solidFill>
                  <a:schemeClr val="tx2"/>
                </a:solidFill>
                <a:latin typeface="Arial" charset="0"/>
                <a:ea typeface="ＭＳ Ｐゴシック" charset="0"/>
              </a:rPr>
              <a:t>canalización</a:t>
            </a:r>
            <a:r>
              <a:rPr lang="fr-FR" sz="1000" dirty="0">
                <a:solidFill>
                  <a:schemeClr val="tx2"/>
                </a:solidFill>
                <a:latin typeface="Arial" charset="0"/>
                <a:ea typeface="ＭＳ Ｐゴシック" charset="0"/>
              </a:rPr>
              <a:t> y de las </a:t>
            </a:r>
            <a:r>
              <a:rPr lang="fr-FR" sz="1000" dirty="0" err="1">
                <a:solidFill>
                  <a:schemeClr val="tx2"/>
                </a:solidFill>
                <a:latin typeface="Arial" charset="0"/>
                <a:ea typeface="ＭＳ Ｐゴシック" charset="0"/>
              </a:rPr>
              <a:t>pequeñas</a:t>
            </a:r>
            <a:r>
              <a:rPr lang="fr-FR" sz="1000" dirty="0">
                <a:solidFill>
                  <a:schemeClr val="tx2"/>
                </a:solidFill>
                <a:latin typeface="Arial" charset="0"/>
                <a:ea typeface="ＭＳ Ｐゴシック" charset="0"/>
              </a:rPr>
              <a:t> </a:t>
            </a:r>
            <a:r>
              <a:rPr lang="fr-FR" sz="1000" dirty="0" err="1">
                <a:solidFill>
                  <a:schemeClr val="tx2"/>
                </a:solidFill>
                <a:latin typeface="Arial" charset="0"/>
                <a:ea typeface="ＭＳ Ｐゴシック" charset="0"/>
              </a:rPr>
              <a:t>cajas</a:t>
            </a:r>
            <a:r>
              <a:rPr lang="fr-FR" sz="1000" dirty="0">
                <a:solidFill>
                  <a:schemeClr val="tx2"/>
                </a:solidFill>
                <a:latin typeface="Arial" charset="0"/>
                <a:ea typeface="ＭＳ Ｐゴシック" charset="0"/>
              </a:rPr>
              <a:t> de </a:t>
            </a:r>
            <a:r>
              <a:rPr lang="fr-FR" sz="1000" dirty="0" err="1">
                <a:solidFill>
                  <a:schemeClr val="tx2"/>
                </a:solidFill>
                <a:latin typeface="Arial" charset="0"/>
                <a:ea typeface="ＭＳ Ｐゴシック" charset="0"/>
              </a:rPr>
              <a:t>distribución</a:t>
            </a:r>
            <a:r>
              <a:rPr lang="fr-FR" sz="1000" dirty="0">
                <a:solidFill>
                  <a:schemeClr val="tx2"/>
                </a:solidFill>
                <a:latin typeface="Arial" charset="0"/>
                <a:ea typeface="ＭＳ Ｐゴシック" charset="0"/>
              </a:rPr>
              <a:t>, para el </a:t>
            </a:r>
            <a:r>
              <a:rPr lang="fr-FR" sz="1000" dirty="0" err="1">
                <a:solidFill>
                  <a:schemeClr val="tx2"/>
                </a:solidFill>
                <a:latin typeface="Arial" charset="0"/>
                <a:ea typeface="ＭＳ Ｐゴシック" charset="0"/>
              </a:rPr>
              <a:t>segmento</a:t>
            </a:r>
            <a:r>
              <a:rPr lang="fr-FR" sz="1000" dirty="0">
                <a:solidFill>
                  <a:schemeClr val="tx2"/>
                </a:solidFill>
                <a:latin typeface="Arial" charset="0"/>
                <a:ea typeface="ＭＳ Ｐゴシック" charset="0"/>
              </a:rPr>
              <a:t> </a:t>
            </a:r>
            <a:r>
              <a:rPr lang="fr-FR" sz="1000" dirty="0" err="1">
                <a:solidFill>
                  <a:schemeClr val="tx2"/>
                </a:solidFill>
                <a:latin typeface="Arial" charset="0"/>
                <a:ea typeface="ＭＳ Ｐゴシック" charset="0"/>
              </a:rPr>
              <a:t>residencial</a:t>
            </a:r>
            <a:r>
              <a:rPr lang="fr-FR" sz="1000" dirty="0">
                <a:solidFill>
                  <a:schemeClr val="tx2"/>
                </a:solidFill>
                <a:latin typeface="Arial" charset="0"/>
                <a:ea typeface="ＭＳ Ｐゴシック" charset="0"/>
              </a:rPr>
              <a:t> e </a:t>
            </a:r>
            <a:r>
              <a:rPr lang="fr-FR" sz="1000" dirty="0" err="1">
                <a:solidFill>
                  <a:schemeClr val="tx2"/>
                </a:solidFill>
                <a:latin typeface="Arial" charset="0"/>
                <a:ea typeface="ＭＳ Ｐゴシック" charset="0"/>
              </a:rPr>
              <a:t>industrial</a:t>
            </a:r>
            <a:r>
              <a:rPr lang="fr-FR" sz="1000" dirty="0">
                <a:solidFill>
                  <a:schemeClr val="tx2"/>
                </a:solidFill>
                <a:latin typeface="Arial" charset="0"/>
                <a:ea typeface="ＭＳ Ｐゴシック" charset="0"/>
              </a:rPr>
              <a:t>.</a:t>
            </a:r>
            <a:endParaRPr lang="fr-FR" sz="1000" dirty="0">
              <a:solidFill>
                <a:schemeClr val="tx2"/>
              </a:solidFill>
              <a:latin typeface="Arial" charset="0"/>
              <a:ea typeface="ＭＳ Ｐゴシック" charset="0"/>
              <a:sym typeface="Arial" pitchFamily="34" charset="0"/>
            </a:endParaRPr>
          </a:p>
        </p:txBody>
      </p:sp>
      <p:pic>
        <p:nvPicPr>
          <p:cNvPr id="19" name="Bild 44" descr="BBerker RGB.eps"/>
          <p:cNvPicPr preferRelativeResize="0">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518732" y="1264770"/>
            <a:ext cx="416760" cy="473760"/>
          </a:xfrm>
          <a:prstGeom prst="rect">
            <a:avLst/>
          </a:prstGeom>
        </p:spPr>
      </p:pic>
      <p:pic>
        <p:nvPicPr>
          <p:cNvPr id="32" name="Bild 31" descr="Bocchiotti_Logo_650px_RGB_blue.emf"/>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905928" y="2811902"/>
            <a:ext cx="1841197" cy="294496"/>
          </a:xfrm>
          <a:prstGeom prst="rect">
            <a:avLst/>
          </a:prstGeom>
        </p:spPr>
      </p:pic>
      <p:pic>
        <p:nvPicPr>
          <p:cNvPr id="39" name="Bild 38" descr="ELCOM_Logo_RGB.eps"/>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716016" y="1440093"/>
            <a:ext cx="1080120" cy="233779"/>
          </a:xfrm>
          <a:prstGeom prst="rect">
            <a:avLst/>
          </a:prstGeom>
        </p:spPr>
      </p:pic>
      <p:pic>
        <p:nvPicPr>
          <p:cNvPr id="40" name="Bild 39" descr="Hager_Logo_500px_sRGB_blue.emf"/>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23528" y="1349995"/>
            <a:ext cx="1132478" cy="378768"/>
          </a:xfrm>
          <a:prstGeom prst="rect">
            <a:avLst/>
          </a:prstGeom>
        </p:spPr>
      </p:pic>
      <p:pic>
        <p:nvPicPr>
          <p:cNvPr id="25" name="Bild 24" descr="Daitem_Logo_500px_Blue.emf"/>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23529" y="3006179"/>
            <a:ext cx="1075425" cy="443250"/>
          </a:xfrm>
          <a:prstGeom prst="rect">
            <a:avLst/>
          </a:prstGeom>
        </p:spPr>
      </p:pic>
      <p:pic>
        <p:nvPicPr>
          <p:cNvPr id="34" name="Bild 33" descr="Diagral_Logo_500px_sRGB_Grey.emf"/>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2520851" y="2965921"/>
            <a:ext cx="1124954" cy="419958"/>
          </a:xfrm>
          <a:prstGeom prst="rect">
            <a:avLst/>
          </a:prstGeom>
        </p:spPr>
      </p:pic>
      <p:pic>
        <p:nvPicPr>
          <p:cNvPr id="2" name="Bild 1" descr="Iboco_Logo_650px_RGB_blue.emf"/>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6903518" y="3238774"/>
            <a:ext cx="1170148" cy="295200"/>
          </a:xfrm>
          <a:prstGeom prst="rect">
            <a:avLst/>
          </a:prstGeom>
        </p:spPr>
      </p:pic>
      <p:pic>
        <p:nvPicPr>
          <p:cNvPr id="20" name="Graphique 19">
            <a:extLst>
              <a:ext uri="{FF2B5EF4-FFF2-40B4-BE49-F238E27FC236}">
                <a16:creationId xmlns:a16="http://schemas.microsoft.com/office/drawing/2014/main" id="{17FF5799-DB46-4AA5-9786-00679A42913E}"/>
              </a:ext>
            </a:extLst>
          </p:cNvPr>
          <p:cNvPicPr>
            <a:picLocks noChangeAspect="1"/>
          </p:cNvPicPr>
          <p:nvPr/>
        </p:nvPicPr>
        <p:blipFill rotWithShape="1">
          <a:blip r:embed="rId9">
            <a:extLst>
              <a:ext uri="{96DAC541-7B7A-43D3-8B79-37D633B846F1}">
                <asvg:svgBlip xmlns:asvg="http://schemas.microsoft.com/office/drawing/2016/SVG/main" r:embed="rId10"/>
              </a:ext>
            </a:extLst>
          </a:blip>
          <a:srcRect l="10313" r="5360" b="7926"/>
          <a:stretch/>
        </p:blipFill>
        <p:spPr>
          <a:xfrm>
            <a:off x="4656667" y="2853200"/>
            <a:ext cx="1057724" cy="744027"/>
          </a:xfrm>
          <a:prstGeom prst="rect">
            <a:avLst/>
          </a:prstGeom>
        </p:spPr>
      </p:pic>
      <p:sp>
        <p:nvSpPr>
          <p:cNvPr id="27" name="Espace réservé du pied de page 2">
            <a:extLst>
              <a:ext uri="{FF2B5EF4-FFF2-40B4-BE49-F238E27FC236}">
                <a16:creationId xmlns:a16="http://schemas.microsoft.com/office/drawing/2014/main" id="{C0050AB8-32C1-4C54-A407-536B30D5DE9D}"/>
              </a:ext>
            </a:extLst>
          </p:cNvPr>
          <p:cNvSpPr>
            <a:spLocks noGrp="1"/>
          </p:cNvSpPr>
          <p:nvPr>
            <p:ph type="ftr" sz="quarter" idx="10"/>
          </p:nvPr>
        </p:nvSpPr>
        <p:spPr>
          <a:xfrm>
            <a:off x="4572000" y="4806380"/>
            <a:ext cx="3960440" cy="216023"/>
          </a:xfrm>
        </p:spPr>
        <p:txBody>
          <a:bodyPr/>
          <a:lstStyle/>
          <a:p>
            <a:r>
              <a:rPr lang="es-ES" dirty="0"/>
              <a:t>Hager, presentación de empresa, 2022</a:t>
            </a:r>
            <a:endParaRPr lang="de-DE" dirty="0"/>
          </a:p>
        </p:txBody>
      </p:sp>
    </p:spTree>
    <p:extLst>
      <p:ext uri="{BB962C8B-B14F-4D97-AF65-F5344CB8AC3E}">
        <p14:creationId xmlns:p14="http://schemas.microsoft.com/office/powerpoint/2010/main" val="1879457045"/>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12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66478" y="3206867"/>
            <a:ext cx="1442442" cy="1223272"/>
          </a:xfrm>
          <a:prstGeom prst="rect">
            <a:avLst/>
          </a:prstGeom>
        </p:spPr>
      </p:pic>
      <p:pic>
        <p:nvPicPr>
          <p:cNvPr id="10" name="9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589957"/>
            <a:ext cx="3203375" cy="1495425"/>
          </a:xfrm>
          <a:prstGeom prst="rect">
            <a:avLst/>
          </a:prstGeom>
        </p:spPr>
      </p:pic>
      <p:pic>
        <p:nvPicPr>
          <p:cNvPr id="11" name="10 Image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94768" y="1395140"/>
            <a:ext cx="1386731" cy="1473687"/>
          </a:xfrm>
          <a:prstGeom prst="rect">
            <a:avLst/>
          </a:prstGeom>
        </p:spPr>
      </p:pic>
      <p:sp>
        <p:nvSpPr>
          <p:cNvPr id="12" name="Rectangle 11"/>
          <p:cNvSpPr/>
          <p:nvPr/>
        </p:nvSpPr>
        <p:spPr>
          <a:xfrm>
            <a:off x="4572000" y="2451494"/>
            <a:ext cx="4248472" cy="1169551"/>
          </a:xfrm>
          <a:prstGeom prst="rect">
            <a:avLst/>
          </a:prstGeom>
        </p:spPr>
        <p:txBody>
          <a:bodyPr wrap="square">
            <a:spAutoFit/>
          </a:bodyPr>
          <a:lstStyle/>
          <a:p>
            <a:pPr marL="285750" lvl="0" indent="-285750" fontAlgn="base">
              <a:spcBef>
                <a:spcPct val="0"/>
              </a:spcBef>
              <a:spcAft>
                <a:spcPct val="0"/>
              </a:spcAft>
              <a:buFont typeface="Wingdings" charset="2"/>
              <a:buChar char="§"/>
              <a:defRPr/>
            </a:pPr>
            <a:r>
              <a:rPr lang="fr-FR" sz="1400" dirty="0" err="1">
                <a:solidFill>
                  <a:srgbClr val="4A4A4A"/>
                </a:solidFill>
                <a:latin typeface="Arial" charset="0"/>
                <a:ea typeface="ＭＳ Ｐゴシック" charset="0"/>
                <a:cs typeface="Arial"/>
              </a:rPr>
              <a:t>Distribución</a:t>
            </a:r>
            <a:r>
              <a:rPr lang="fr-FR" sz="1400" dirty="0">
                <a:solidFill>
                  <a:srgbClr val="4A4A4A"/>
                </a:solidFill>
                <a:latin typeface="Arial" charset="0"/>
                <a:ea typeface="ＭＳ Ｐゴシック" charset="0"/>
                <a:cs typeface="Arial"/>
              </a:rPr>
              <a:t> y </a:t>
            </a:r>
            <a:r>
              <a:rPr lang="fr-FR" sz="1400" dirty="0" err="1">
                <a:solidFill>
                  <a:srgbClr val="4A4A4A"/>
                </a:solidFill>
                <a:latin typeface="Arial" charset="0"/>
                <a:ea typeface="ＭＳ Ｐゴシック" charset="0"/>
                <a:cs typeface="Arial"/>
              </a:rPr>
              <a:t>gestión</a:t>
            </a:r>
            <a:r>
              <a:rPr lang="fr-FR" sz="1400" dirty="0">
                <a:solidFill>
                  <a:srgbClr val="4A4A4A"/>
                </a:solidFill>
                <a:latin typeface="Arial" charset="0"/>
                <a:ea typeface="ＭＳ Ｐゴシック" charset="0"/>
                <a:cs typeface="Arial"/>
              </a:rPr>
              <a:t> de la </a:t>
            </a:r>
            <a:r>
              <a:rPr lang="fr-FR" sz="1400" dirty="0" err="1">
                <a:solidFill>
                  <a:srgbClr val="4A4A4A"/>
                </a:solidFill>
                <a:latin typeface="Arial" charset="0"/>
                <a:ea typeface="ＭＳ Ｐゴシック" charset="0"/>
                <a:cs typeface="Arial"/>
              </a:rPr>
              <a:t>energía</a:t>
            </a:r>
            <a:endParaRPr lang="fr-FR" sz="1400" dirty="0">
              <a:solidFill>
                <a:srgbClr val="4A4A4A"/>
              </a:solidFill>
              <a:latin typeface="Arial" charset="0"/>
              <a:ea typeface="ＭＳ Ｐゴシック" charset="0"/>
              <a:cs typeface="Arial"/>
            </a:endParaRPr>
          </a:p>
          <a:p>
            <a:pPr marL="285750" lvl="0" indent="-285750" fontAlgn="base">
              <a:spcBef>
                <a:spcPct val="0"/>
              </a:spcBef>
              <a:spcAft>
                <a:spcPct val="0"/>
              </a:spcAft>
              <a:buFont typeface="Wingdings" charset="2"/>
              <a:buChar char="§"/>
              <a:defRPr/>
            </a:pPr>
            <a:r>
              <a:rPr lang="fr-FR" sz="1400" dirty="0" err="1">
                <a:solidFill>
                  <a:srgbClr val="4A4A4A"/>
                </a:solidFill>
                <a:latin typeface="Arial" charset="0"/>
                <a:ea typeface="ＭＳ Ｐゴシック" charset="0"/>
                <a:cs typeface="Arial"/>
              </a:rPr>
              <a:t>Canalización</a:t>
            </a:r>
            <a:r>
              <a:rPr lang="fr-FR" sz="1400" dirty="0">
                <a:solidFill>
                  <a:srgbClr val="4A4A4A"/>
                </a:solidFill>
                <a:latin typeface="Arial" charset="0"/>
                <a:ea typeface="ＭＳ Ｐゴシック" charset="0"/>
                <a:cs typeface="Arial"/>
              </a:rPr>
              <a:t> </a:t>
            </a:r>
          </a:p>
          <a:p>
            <a:pPr marL="285750" lvl="0" indent="-285750" fontAlgn="base">
              <a:spcBef>
                <a:spcPct val="0"/>
              </a:spcBef>
              <a:spcAft>
                <a:spcPct val="0"/>
              </a:spcAft>
              <a:buFont typeface="Wingdings" charset="2"/>
              <a:buChar char="§"/>
              <a:defRPr/>
            </a:pPr>
            <a:r>
              <a:rPr lang="fr-FR" sz="1400" dirty="0" err="1">
                <a:solidFill>
                  <a:srgbClr val="4A4A4A"/>
                </a:solidFill>
                <a:latin typeface="Arial" charset="0"/>
                <a:ea typeface="ＭＳ Ｐゴシック" charset="0"/>
                <a:cs typeface="Arial"/>
              </a:rPr>
              <a:t>Series</a:t>
            </a:r>
            <a:r>
              <a:rPr lang="fr-FR" sz="1400" dirty="0">
                <a:solidFill>
                  <a:srgbClr val="4A4A4A"/>
                </a:solidFill>
                <a:latin typeface="Arial" charset="0"/>
                <a:ea typeface="ＭＳ Ｐゴシック" charset="0"/>
                <a:cs typeface="Arial"/>
              </a:rPr>
              <a:t> de </a:t>
            </a:r>
            <a:r>
              <a:rPr lang="fr-FR" sz="1400" dirty="0" err="1">
                <a:solidFill>
                  <a:srgbClr val="4A4A4A"/>
                </a:solidFill>
                <a:latin typeface="Arial" charset="0"/>
                <a:ea typeface="ＭＳ Ｐゴシック" charset="0"/>
                <a:cs typeface="Arial"/>
              </a:rPr>
              <a:t>mecanismos</a:t>
            </a:r>
            <a:endParaRPr lang="fr-FR" sz="1400" dirty="0">
              <a:solidFill>
                <a:srgbClr val="4A4A4A"/>
              </a:solidFill>
              <a:latin typeface="Arial" charset="0"/>
              <a:ea typeface="ＭＳ Ｐゴシック" charset="0"/>
              <a:cs typeface="Arial"/>
            </a:endParaRPr>
          </a:p>
          <a:p>
            <a:pPr marL="285750" indent="-285750" fontAlgn="base">
              <a:spcBef>
                <a:spcPct val="0"/>
              </a:spcBef>
              <a:spcAft>
                <a:spcPct val="0"/>
              </a:spcAft>
              <a:buFont typeface="Wingdings" charset="2"/>
              <a:buChar char="§"/>
              <a:defRPr/>
            </a:pPr>
            <a:r>
              <a:rPr lang="fr-FR" sz="1400" dirty="0" err="1">
                <a:solidFill>
                  <a:srgbClr val="4A4A4A"/>
                </a:solidFill>
                <a:latin typeface="Arial" charset="0"/>
                <a:ea typeface="ＭＳ Ｐゴシック" charset="0"/>
                <a:cs typeface="Arial"/>
              </a:rPr>
              <a:t>Soluciones</a:t>
            </a:r>
            <a:r>
              <a:rPr lang="fr-FR" sz="1400" dirty="0">
                <a:solidFill>
                  <a:srgbClr val="4A4A4A"/>
                </a:solidFill>
                <a:latin typeface="Arial" charset="0"/>
                <a:ea typeface="ＭＳ Ｐゴシック" charset="0"/>
                <a:cs typeface="Arial"/>
              </a:rPr>
              <a:t>  KNX</a:t>
            </a:r>
          </a:p>
          <a:p>
            <a:pPr marL="285750" indent="-285750" fontAlgn="base">
              <a:spcBef>
                <a:spcPct val="0"/>
              </a:spcBef>
              <a:spcAft>
                <a:spcPct val="0"/>
              </a:spcAft>
              <a:buFont typeface="Wingdings" charset="2"/>
              <a:buChar char="§"/>
              <a:defRPr/>
            </a:pPr>
            <a:r>
              <a:rPr lang="fr-FR" sz="1400" dirty="0" err="1">
                <a:solidFill>
                  <a:srgbClr val="4A4A4A"/>
                </a:solidFill>
                <a:latin typeface="Arial" charset="0"/>
                <a:ea typeface="ＭＳ Ｐゴシック" charset="0"/>
                <a:cs typeface="Arial"/>
              </a:rPr>
              <a:t>Seguridad</a:t>
            </a:r>
            <a:endParaRPr lang="fr-FR" sz="1400" dirty="0">
              <a:solidFill>
                <a:srgbClr val="4A4A4A"/>
              </a:solidFill>
              <a:latin typeface="Arial" charset="0"/>
              <a:ea typeface="ＭＳ Ｐゴシック" charset="0"/>
              <a:cs typeface="Arial"/>
            </a:endParaRPr>
          </a:p>
        </p:txBody>
      </p:sp>
      <p:sp>
        <p:nvSpPr>
          <p:cNvPr id="15" name="Titre 1"/>
          <p:cNvSpPr>
            <a:spLocks noGrp="1"/>
          </p:cNvSpPr>
          <p:nvPr>
            <p:ph type="title"/>
          </p:nvPr>
        </p:nvSpPr>
        <p:spPr>
          <a:xfrm>
            <a:off x="307975" y="227521"/>
            <a:ext cx="5128121" cy="762434"/>
          </a:xfrm>
        </p:spPr>
        <p:txBody>
          <a:bodyPr/>
          <a:lstStyle/>
          <a:p>
            <a:r>
              <a:rPr lang="fr-FR" noProof="0" dirty="0"/>
              <a:t>Vista </a:t>
            </a:r>
            <a:r>
              <a:rPr lang="fr-FR" noProof="0" dirty="0" err="1"/>
              <a:t>general</a:t>
            </a:r>
            <a:r>
              <a:rPr lang="fr-FR" noProof="0" dirty="0"/>
              <a:t> de la </a:t>
            </a:r>
            <a:r>
              <a:rPr lang="fr-FR" noProof="0" dirty="0" err="1"/>
              <a:t>oferta</a:t>
            </a:r>
            <a:r>
              <a:rPr lang="fr-FR" noProof="0" dirty="0"/>
              <a:t> Hager</a:t>
            </a:r>
            <a:br>
              <a:rPr lang="fr-FR" noProof="0" dirty="0"/>
            </a:br>
            <a:r>
              <a:rPr lang="fr-FR" noProof="0" dirty="0" err="1">
                <a:solidFill>
                  <a:schemeClr val="accent4"/>
                </a:solidFill>
                <a:latin typeface="Arial" pitchFamily="34" charset="0"/>
                <a:ea typeface="MS PGothic" pitchFamily="34" charset="-128"/>
                <a:cs typeface="Arial"/>
              </a:rPr>
              <a:t>Residencial</a:t>
            </a:r>
            <a:endParaRPr lang="fr-FR" noProof="0" dirty="0">
              <a:solidFill>
                <a:schemeClr val="accent4"/>
              </a:solidFill>
              <a:latin typeface="Arial" pitchFamily="34" charset="0"/>
              <a:ea typeface="MS PGothic" pitchFamily="34" charset="-128"/>
              <a:cs typeface="Arial"/>
            </a:endParaRPr>
          </a:p>
        </p:txBody>
      </p:sp>
      <p:sp>
        <p:nvSpPr>
          <p:cNvPr id="18" name="Espace réservé du numéro de diapositive 17"/>
          <p:cNvSpPr>
            <a:spLocks noGrp="1"/>
          </p:cNvSpPr>
          <p:nvPr>
            <p:ph type="sldNum" sz="quarter" idx="11"/>
          </p:nvPr>
        </p:nvSpPr>
        <p:spPr/>
        <p:txBody>
          <a:bodyPr/>
          <a:lstStyle/>
          <a:p>
            <a:fld id="{F1143767-F74A-4D98-9A19-C8176FE10842}" type="slidenum">
              <a:rPr lang="de-DE" smtClean="0"/>
              <a:pPr/>
              <a:t>16</a:t>
            </a:fld>
            <a:endParaRPr lang="de-DE" dirty="0"/>
          </a:p>
        </p:txBody>
      </p:sp>
      <p:sp>
        <p:nvSpPr>
          <p:cNvPr id="33" name="Textplatzhalter 27"/>
          <p:cNvSpPr>
            <a:spLocks noGrp="1"/>
          </p:cNvSpPr>
          <p:nvPr>
            <p:ph type="body" sz="quarter" idx="12"/>
          </p:nvPr>
        </p:nvSpPr>
        <p:spPr>
          <a:xfrm>
            <a:off x="4671768" y="4012936"/>
            <a:ext cx="3788664" cy="505411"/>
          </a:xfrm>
          <a:prstGeom prst="rect">
            <a:avLst/>
          </a:prstGeom>
        </p:spPr>
        <p:txBody>
          <a:bodyPr/>
          <a:lstStyle/>
          <a:p>
            <a:pPr>
              <a:lnSpc>
                <a:spcPct val="100000"/>
              </a:lnSpc>
            </a:pPr>
            <a:r>
              <a:rPr lang="fr-FR" sz="1000" noProof="0" dirty="0">
                <a:solidFill>
                  <a:schemeClr val="accent5"/>
                </a:solidFill>
                <a:latin typeface="+mj-lt"/>
              </a:rPr>
              <a:t>01</a:t>
            </a:r>
            <a:r>
              <a:rPr lang="fr-FR" sz="1000" noProof="0" dirty="0">
                <a:solidFill>
                  <a:schemeClr val="accent3"/>
                </a:solidFill>
              </a:rPr>
              <a:t> </a:t>
            </a:r>
            <a:r>
              <a:rPr lang="fr-FR" sz="1000" b="0" noProof="0" dirty="0" err="1">
                <a:solidFill>
                  <a:schemeClr val="accent1"/>
                </a:solidFill>
              </a:rPr>
              <a:t>Cajas</a:t>
            </a:r>
            <a:r>
              <a:rPr lang="fr-FR" sz="1000" b="0" noProof="0" dirty="0">
                <a:solidFill>
                  <a:schemeClr val="accent1"/>
                </a:solidFill>
              </a:rPr>
              <a:t> de </a:t>
            </a:r>
            <a:r>
              <a:rPr lang="fr-FR" sz="1000" b="0" noProof="0" dirty="0" err="1">
                <a:solidFill>
                  <a:schemeClr val="accent1"/>
                </a:solidFill>
              </a:rPr>
              <a:t>distribución</a:t>
            </a:r>
            <a:r>
              <a:rPr lang="fr-FR" sz="1000" b="0" noProof="0" dirty="0">
                <a:solidFill>
                  <a:schemeClr val="accent1"/>
                </a:solidFill>
              </a:rPr>
              <a:t> </a:t>
            </a:r>
            <a:r>
              <a:rPr lang="fr-FR" sz="1000" b="0" noProof="0" dirty="0" err="1">
                <a:solidFill>
                  <a:schemeClr val="accent1"/>
                </a:solidFill>
              </a:rPr>
              <a:t>uso</a:t>
            </a:r>
            <a:r>
              <a:rPr lang="fr-FR" sz="1000" b="0" noProof="0" dirty="0">
                <a:solidFill>
                  <a:schemeClr val="accent1"/>
                </a:solidFill>
              </a:rPr>
              <a:t> </a:t>
            </a:r>
            <a:r>
              <a:rPr lang="fr-FR" sz="1000" b="0" noProof="0" dirty="0" err="1">
                <a:solidFill>
                  <a:schemeClr val="accent1"/>
                </a:solidFill>
              </a:rPr>
              <a:t>residencial</a:t>
            </a:r>
            <a:r>
              <a:rPr lang="fr-FR" sz="1000" b="0" noProof="0" dirty="0">
                <a:solidFill>
                  <a:schemeClr val="accent1"/>
                </a:solidFill>
              </a:rPr>
              <a:t>  </a:t>
            </a:r>
          </a:p>
          <a:p>
            <a:pPr>
              <a:lnSpc>
                <a:spcPct val="100000"/>
              </a:lnSpc>
            </a:pPr>
            <a:r>
              <a:rPr lang="fr-FR" sz="1000" b="1" noProof="0" dirty="0">
                <a:solidFill>
                  <a:srgbClr val="E46529"/>
                </a:solidFill>
              </a:rPr>
              <a:t>02</a:t>
            </a:r>
            <a:r>
              <a:rPr lang="fr-FR" sz="1000" noProof="0" dirty="0"/>
              <a:t> </a:t>
            </a:r>
            <a:r>
              <a:rPr lang="fr-FR" sz="1000" b="0" noProof="0" dirty="0" err="1">
                <a:solidFill>
                  <a:schemeClr val="accent1"/>
                </a:solidFill>
              </a:rPr>
              <a:t>Detectores</a:t>
            </a:r>
            <a:r>
              <a:rPr lang="fr-FR" sz="1000" b="0" noProof="0" dirty="0">
                <a:solidFill>
                  <a:schemeClr val="accent1"/>
                </a:solidFill>
              </a:rPr>
              <a:t> de </a:t>
            </a:r>
            <a:r>
              <a:rPr lang="fr-FR" sz="1000" b="0" noProof="0" dirty="0" err="1">
                <a:solidFill>
                  <a:schemeClr val="accent1"/>
                </a:solidFill>
              </a:rPr>
              <a:t>presencia</a:t>
            </a:r>
            <a:r>
              <a:rPr lang="fr-FR" sz="1000" b="0" noProof="0" dirty="0">
                <a:solidFill>
                  <a:schemeClr val="accent1"/>
                </a:solidFill>
              </a:rPr>
              <a:t> y de </a:t>
            </a:r>
            <a:r>
              <a:rPr lang="fr-FR" sz="1000" b="0" noProof="0" dirty="0" err="1">
                <a:solidFill>
                  <a:schemeClr val="accent1"/>
                </a:solidFill>
              </a:rPr>
              <a:t>movimiento</a:t>
            </a:r>
            <a:r>
              <a:rPr lang="fr-FR" sz="1000" b="0" noProof="0" dirty="0">
                <a:solidFill>
                  <a:schemeClr val="accent1"/>
                </a:solidFill>
              </a:rPr>
              <a:t> </a:t>
            </a:r>
            <a:r>
              <a:rPr lang="fr-FR" sz="1000" b="0" noProof="0" dirty="0"/>
              <a:t> </a:t>
            </a:r>
          </a:p>
          <a:p>
            <a:pPr>
              <a:lnSpc>
                <a:spcPct val="100000"/>
              </a:lnSpc>
            </a:pPr>
            <a:r>
              <a:rPr lang="fr-FR" sz="1000" b="1" noProof="0" dirty="0">
                <a:solidFill>
                  <a:srgbClr val="E46529"/>
                </a:solidFill>
              </a:rPr>
              <a:t>03</a:t>
            </a:r>
            <a:r>
              <a:rPr lang="fr-FR" sz="1000" noProof="0" dirty="0"/>
              <a:t> </a:t>
            </a:r>
            <a:r>
              <a:rPr lang="fr-FR" sz="1000" b="0" dirty="0">
                <a:solidFill>
                  <a:schemeClr val="accent1"/>
                </a:solidFill>
              </a:rPr>
              <a:t>Software d</a:t>
            </a:r>
            <a:r>
              <a:rPr lang="fr-FR" sz="1000" b="0" noProof="0" dirty="0" err="1">
                <a:solidFill>
                  <a:schemeClr val="accent1"/>
                </a:solidFill>
              </a:rPr>
              <a:t>omovea</a:t>
            </a:r>
            <a:r>
              <a:rPr lang="fr-FR" sz="1000" b="0" noProof="0" dirty="0">
                <a:solidFill>
                  <a:schemeClr val="accent1"/>
                </a:solidFill>
              </a:rPr>
              <a:t> y </a:t>
            </a:r>
            <a:r>
              <a:rPr lang="fr-FR" sz="1000" b="0" noProof="0" dirty="0" err="1">
                <a:solidFill>
                  <a:schemeClr val="accent1"/>
                </a:solidFill>
              </a:rPr>
              <a:t>mecanismos</a:t>
            </a:r>
            <a:r>
              <a:rPr lang="fr-FR" sz="1000" b="0" noProof="0" dirty="0">
                <a:solidFill>
                  <a:schemeClr val="accent1"/>
                </a:solidFill>
              </a:rPr>
              <a:t> </a:t>
            </a:r>
            <a:r>
              <a:rPr lang="fr-FR" sz="1000" b="0" noProof="0" dirty="0" err="1">
                <a:solidFill>
                  <a:schemeClr val="accent1"/>
                </a:solidFill>
              </a:rPr>
              <a:t>series</a:t>
            </a:r>
            <a:r>
              <a:rPr lang="fr-FR" sz="1000" b="0" noProof="0" dirty="0">
                <a:solidFill>
                  <a:schemeClr val="accent1"/>
                </a:solidFill>
              </a:rPr>
              <a:t> </a:t>
            </a:r>
            <a:r>
              <a:rPr lang="fr-FR" sz="1000" b="0" noProof="0" dirty="0" err="1">
                <a:solidFill>
                  <a:schemeClr val="accent1"/>
                </a:solidFill>
              </a:rPr>
              <a:t>berker</a:t>
            </a:r>
            <a:r>
              <a:rPr lang="fr-FR" sz="1000" b="0" noProof="0" dirty="0"/>
              <a:t> </a:t>
            </a:r>
          </a:p>
          <a:p>
            <a:pPr>
              <a:lnSpc>
                <a:spcPct val="100000"/>
              </a:lnSpc>
            </a:pPr>
            <a:r>
              <a:rPr lang="fr-FR" sz="1000" b="1" noProof="0" dirty="0">
                <a:solidFill>
                  <a:srgbClr val="E46529"/>
                </a:solidFill>
              </a:rPr>
              <a:t>04</a:t>
            </a:r>
            <a:r>
              <a:rPr lang="fr-FR" sz="1000" noProof="0" dirty="0"/>
              <a:t> </a:t>
            </a:r>
            <a:r>
              <a:rPr lang="fr-FR" sz="1000" b="0" noProof="0" dirty="0">
                <a:solidFill>
                  <a:schemeClr val="accent1"/>
                </a:solidFill>
              </a:rPr>
              <a:t>Canal de </a:t>
            </a:r>
            <a:r>
              <a:rPr lang="fr-FR" sz="1000" b="0" noProof="0" dirty="0" err="1">
                <a:solidFill>
                  <a:schemeClr val="accent1"/>
                </a:solidFill>
              </a:rPr>
              <a:t>distribución</a:t>
            </a:r>
            <a:r>
              <a:rPr lang="fr-FR" sz="1000" b="0" noProof="0" dirty="0">
                <a:solidFill>
                  <a:schemeClr val="accent1"/>
                </a:solidFill>
              </a:rPr>
              <a:t> </a:t>
            </a:r>
            <a:r>
              <a:rPr lang="fr-FR" sz="1000" b="0" noProof="0" dirty="0" err="1">
                <a:solidFill>
                  <a:schemeClr val="accent1"/>
                </a:solidFill>
              </a:rPr>
              <a:t>portamecanismos</a:t>
            </a:r>
            <a:r>
              <a:rPr lang="fr-FR" sz="1000" b="0" noProof="0" dirty="0">
                <a:solidFill>
                  <a:schemeClr val="accent1"/>
                </a:solidFill>
              </a:rPr>
              <a:t> </a:t>
            </a:r>
            <a:r>
              <a:rPr lang="fr-FR" sz="1000" b="0" noProof="0" dirty="0" err="1">
                <a:solidFill>
                  <a:schemeClr val="accent1"/>
                </a:solidFill>
              </a:rPr>
              <a:t>tehalit.LFF</a:t>
            </a:r>
            <a:r>
              <a:rPr lang="fr-FR" sz="1000" b="0" noProof="0" dirty="0">
                <a:solidFill>
                  <a:schemeClr val="accent1"/>
                </a:solidFill>
              </a:rPr>
              <a:t>  </a:t>
            </a:r>
            <a:r>
              <a:rPr lang="fr-FR" sz="1000" b="0" noProof="0" dirty="0" err="1">
                <a:solidFill>
                  <a:schemeClr val="accent1"/>
                </a:solidFill>
              </a:rPr>
              <a:t>universal</a:t>
            </a:r>
            <a:endParaRPr lang="fr-FR" sz="1000" b="0" noProof="0" dirty="0">
              <a:solidFill>
                <a:schemeClr val="accent1"/>
              </a:solidFill>
            </a:endParaRPr>
          </a:p>
        </p:txBody>
      </p:sp>
      <p:sp>
        <p:nvSpPr>
          <p:cNvPr id="20" name="Rectangle 19"/>
          <p:cNvSpPr/>
          <p:nvPr/>
        </p:nvSpPr>
        <p:spPr>
          <a:xfrm>
            <a:off x="4577000" y="1375671"/>
            <a:ext cx="4104456" cy="830997"/>
          </a:xfrm>
          <a:prstGeom prst="rect">
            <a:avLst/>
          </a:prstGeom>
        </p:spPr>
        <p:txBody>
          <a:bodyPr wrap="square">
            <a:spAutoFit/>
          </a:bodyPr>
          <a:lstStyle/>
          <a:p>
            <a:pPr lvl="0" fontAlgn="base">
              <a:spcBef>
                <a:spcPct val="0"/>
              </a:spcBef>
              <a:spcAft>
                <a:spcPct val="0"/>
              </a:spcAft>
              <a:buClr>
                <a:srgbClr val="00ABAA"/>
              </a:buClr>
              <a:defRPr/>
            </a:pPr>
            <a:r>
              <a:rPr lang="es-ES" sz="1600" dirty="0">
                <a:latin typeface="Arial" pitchFamily="34" charset="0"/>
                <a:ea typeface="MS PGothic" pitchFamily="34" charset="-128"/>
                <a:cs typeface="Arial"/>
              </a:rPr>
              <a:t>El especialista en sistemas de instalación eléctrica para la vivienda y los edificios  terciarios e industriales</a:t>
            </a:r>
          </a:p>
        </p:txBody>
      </p:sp>
      <p:pic>
        <p:nvPicPr>
          <p:cNvPr id="37" name="Grafik 32"/>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899592" y="3144715"/>
            <a:ext cx="1369067" cy="941584"/>
          </a:xfrm>
          <a:prstGeom prst="rect">
            <a:avLst/>
          </a:prstGeom>
          <a:effectLst>
            <a:outerShdw blurRad="76200" dir="18900000" sy="23000" kx="-1200000" algn="bl" rotWithShape="0">
              <a:prstClr val="black">
                <a:alpha val="20000"/>
              </a:prstClr>
            </a:outerShdw>
          </a:effectLst>
        </p:spPr>
      </p:pic>
      <p:sp>
        <p:nvSpPr>
          <p:cNvPr id="38" name="Textfeld 37"/>
          <p:cNvSpPr txBox="1"/>
          <p:nvPr/>
        </p:nvSpPr>
        <p:spPr>
          <a:xfrm>
            <a:off x="289624" y="1212434"/>
            <a:ext cx="706197" cy="523220"/>
          </a:xfrm>
          <a:prstGeom prst="rect">
            <a:avLst/>
          </a:prstGeom>
          <a:noFill/>
        </p:spPr>
        <p:txBody>
          <a:bodyPr wrap="square" rtlCol="0">
            <a:spAutoFit/>
          </a:bodyPr>
          <a:lstStyle/>
          <a:p>
            <a:r>
              <a:rPr lang="en-US" sz="2800" b="1" dirty="0">
                <a:solidFill>
                  <a:srgbClr val="E46529"/>
                </a:solidFill>
              </a:rPr>
              <a:t>01</a:t>
            </a:r>
            <a:endParaRPr lang="de-DE" sz="2800" b="1" dirty="0">
              <a:solidFill>
                <a:srgbClr val="E46529"/>
              </a:solidFill>
            </a:endParaRPr>
          </a:p>
        </p:txBody>
      </p:sp>
      <p:sp>
        <p:nvSpPr>
          <p:cNvPr id="39" name="Textfeld 38"/>
          <p:cNvSpPr txBox="1"/>
          <p:nvPr/>
        </p:nvSpPr>
        <p:spPr>
          <a:xfrm>
            <a:off x="2641671" y="1205381"/>
            <a:ext cx="706197" cy="523220"/>
          </a:xfrm>
          <a:prstGeom prst="rect">
            <a:avLst/>
          </a:prstGeom>
          <a:noFill/>
        </p:spPr>
        <p:txBody>
          <a:bodyPr wrap="square" rtlCol="0">
            <a:spAutoFit/>
          </a:bodyPr>
          <a:lstStyle/>
          <a:p>
            <a:r>
              <a:rPr lang="en-US" sz="2800" b="1" dirty="0">
                <a:solidFill>
                  <a:srgbClr val="E46529"/>
                </a:solidFill>
              </a:rPr>
              <a:t>02</a:t>
            </a:r>
            <a:endParaRPr lang="de-DE" sz="2800" b="1" dirty="0">
              <a:solidFill>
                <a:srgbClr val="E46529"/>
              </a:solidFill>
            </a:endParaRPr>
          </a:p>
        </p:txBody>
      </p:sp>
      <p:sp>
        <p:nvSpPr>
          <p:cNvPr id="40" name="Textfeld 39"/>
          <p:cNvSpPr txBox="1"/>
          <p:nvPr/>
        </p:nvSpPr>
        <p:spPr>
          <a:xfrm>
            <a:off x="313805" y="3072707"/>
            <a:ext cx="706197" cy="523220"/>
          </a:xfrm>
          <a:prstGeom prst="rect">
            <a:avLst/>
          </a:prstGeom>
          <a:noFill/>
        </p:spPr>
        <p:txBody>
          <a:bodyPr wrap="square" rtlCol="0">
            <a:spAutoFit/>
          </a:bodyPr>
          <a:lstStyle/>
          <a:p>
            <a:r>
              <a:rPr lang="en-US" sz="2800" b="1" dirty="0">
                <a:solidFill>
                  <a:srgbClr val="E46529"/>
                </a:solidFill>
              </a:rPr>
              <a:t>03</a:t>
            </a:r>
            <a:endParaRPr lang="de-DE" sz="2800" b="1" dirty="0">
              <a:solidFill>
                <a:srgbClr val="E46529"/>
              </a:solidFill>
            </a:endParaRPr>
          </a:p>
        </p:txBody>
      </p:sp>
      <p:sp>
        <p:nvSpPr>
          <p:cNvPr id="41" name="Textfeld 40"/>
          <p:cNvSpPr txBox="1"/>
          <p:nvPr/>
        </p:nvSpPr>
        <p:spPr>
          <a:xfrm>
            <a:off x="2641671" y="3072707"/>
            <a:ext cx="706197" cy="523220"/>
          </a:xfrm>
          <a:prstGeom prst="rect">
            <a:avLst/>
          </a:prstGeom>
          <a:noFill/>
        </p:spPr>
        <p:txBody>
          <a:bodyPr wrap="square" rtlCol="0">
            <a:spAutoFit/>
          </a:bodyPr>
          <a:lstStyle/>
          <a:p>
            <a:r>
              <a:rPr lang="en-US" sz="2800" b="1" dirty="0">
                <a:solidFill>
                  <a:srgbClr val="E46529"/>
                </a:solidFill>
              </a:rPr>
              <a:t>04</a:t>
            </a:r>
            <a:endParaRPr lang="de-DE" sz="2800" b="1" dirty="0">
              <a:solidFill>
                <a:srgbClr val="E46529"/>
              </a:solidFill>
            </a:endParaRPr>
          </a:p>
        </p:txBody>
      </p:sp>
      <p:pic>
        <p:nvPicPr>
          <p:cNvPr id="21" name="Image 33"/>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668344" y="282027"/>
            <a:ext cx="1132942" cy="377647"/>
          </a:xfrm>
          <a:prstGeom prst="rect">
            <a:avLst/>
          </a:prstGeom>
        </p:spPr>
      </p:pic>
      <p:pic>
        <p:nvPicPr>
          <p:cNvPr id="14" name="13 Imagen"/>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07704" y="3726259"/>
            <a:ext cx="933450" cy="895350"/>
          </a:xfrm>
          <a:prstGeom prst="rect">
            <a:avLst/>
          </a:prstGeom>
        </p:spPr>
      </p:pic>
      <p:sp>
        <p:nvSpPr>
          <p:cNvPr id="22" name="Espace réservé du pied de page 2">
            <a:extLst>
              <a:ext uri="{FF2B5EF4-FFF2-40B4-BE49-F238E27FC236}">
                <a16:creationId xmlns:a16="http://schemas.microsoft.com/office/drawing/2014/main" id="{BE0EBCD7-E0A6-4840-A26B-57D9D189D48C}"/>
              </a:ext>
            </a:extLst>
          </p:cNvPr>
          <p:cNvSpPr>
            <a:spLocks noGrp="1"/>
          </p:cNvSpPr>
          <p:nvPr>
            <p:ph type="ftr" sz="quarter" idx="10"/>
          </p:nvPr>
        </p:nvSpPr>
        <p:spPr>
          <a:xfrm>
            <a:off x="4572000" y="4806380"/>
            <a:ext cx="3960440" cy="216023"/>
          </a:xfrm>
        </p:spPr>
        <p:txBody>
          <a:bodyPr/>
          <a:lstStyle/>
          <a:p>
            <a:r>
              <a:rPr lang="es-ES" dirty="0"/>
              <a:t>Hager, presentación de empresa, 2022</a:t>
            </a:r>
            <a:endParaRPr lang="de-DE" dirty="0"/>
          </a:p>
        </p:txBody>
      </p:sp>
    </p:spTree>
    <p:extLst>
      <p:ext uri="{BB962C8B-B14F-4D97-AF65-F5344CB8AC3E}">
        <p14:creationId xmlns:p14="http://schemas.microsoft.com/office/powerpoint/2010/main" val="4047751977"/>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69856" y="1638027"/>
            <a:ext cx="1559997" cy="1853645"/>
          </a:xfrm>
          <a:prstGeom prst="roundRect">
            <a:avLst>
              <a:gd name="adj" fmla="val 8594"/>
            </a:avLst>
          </a:prstGeom>
          <a:noFill/>
          <a:ln>
            <a:noFill/>
          </a:ln>
          <a:effectLst>
            <a:reflection blurRad="12700" stA="38000" endPos="28000" dist="5000" dir="5400000" sy="-100000" algn="bl" rotWithShape="0"/>
          </a:effectLst>
        </p:spPr>
      </p:pic>
      <p:sp>
        <p:nvSpPr>
          <p:cNvPr id="5" name="Titre 1"/>
          <p:cNvSpPr>
            <a:spLocks noGrp="1"/>
          </p:cNvSpPr>
          <p:nvPr>
            <p:ph type="title"/>
          </p:nvPr>
        </p:nvSpPr>
        <p:spPr>
          <a:xfrm>
            <a:off x="307975" y="227521"/>
            <a:ext cx="8512497" cy="690426"/>
          </a:xfrm>
        </p:spPr>
        <p:txBody>
          <a:bodyPr/>
          <a:lstStyle/>
          <a:p>
            <a:r>
              <a:rPr lang="fr-FR" dirty="0"/>
              <a:t>Vista </a:t>
            </a:r>
            <a:r>
              <a:rPr lang="fr-FR" dirty="0" err="1"/>
              <a:t>general</a:t>
            </a:r>
            <a:r>
              <a:rPr lang="fr-FR" dirty="0"/>
              <a:t> de la </a:t>
            </a:r>
            <a:r>
              <a:rPr lang="fr-FR" dirty="0" err="1"/>
              <a:t>oferta</a:t>
            </a:r>
            <a:r>
              <a:rPr lang="fr-FR" dirty="0"/>
              <a:t> Hager</a:t>
            </a:r>
            <a:br>
              <a:rPr lang="fr-FR" dirty="0"/>
            </a:br>
            <a:r>
              <a:rPr lang="fr-FR" dirty="0" err="1">
                <a:solidFill>
                  <a:schemeClr val="accent4"/>
                </a:solidFill>
                <a:latin typeface="Arial" pitchFamily="34" charset="0"/>
                <a:ea typeface="MS PGothic" pitchFamily="34" charset="-128"/>
                <a:cs typeface="Arial"/>
              </a:rPr>
              <a:t>Terciario</a:t>
            </a:r>
            <a:br>
              <a:rPr lang="fr-FR" noProof="0" dirty="0">
                <a:solidFill>
                  <a:srgbClr val="AFAFAF"/>
                </a:solidFill>
              </a:rPr>
            </a:br>
            <a:r>
              <a:rPr lang="fr-FR" noProof="0" dirty="0"/>
              <a:t> </a:t>
            </a:r>
          </a:p>
        </p:txBody>
      </p:sp>
      <p:sp>
        <p:nvSpPr>
          <p:cNvPr id="18" name="Espace réservé du numéro de diapositive 17"/>
          <p:cNvSpPr>
            <a:spLocks noGrp="1"/>
          </p:cNvSpPr>
          <p:nvPr>
            <p:ph type="sldNum" sz="quarter" idx="11"/>
          </p:nvPr>
        </p:nvSpPr>
        <p:spPr/>
        <p:txBody>
          <a:bodyPr/>
          <a:lstStyle/>
          <a:p>
            <a:fld id="{F1143767-F74A-4D98-9A19-C8176FE10842}" type="slidenum">
              <a:rPr lang="de-DE" smtClean="0"/>
              <a:pPr/>
              <a:t>17</a:t>
            </a:fld>
            <a:endParaRPr lang="de-DE" dirty="0"/>
          </a:p>
        </p:txBody>
      </p:sp>
      <p:sp>
        <p:nvSpPr>
          <p:cNvPr id="25" name="Textplatzhalter 27"/>
          <p:cNvSpPr>
            <a:spLocks noGrp="1"/>
          </p:cNvSpPr>
          <p:nvPr>
            <p:ph type="body" sz="quarter" idx="12"/>
          </p:nvPr>
        </p:nvSpPr>
        <p:spPr>
          <a:xfrm>
            <a:off x="4678708" y="4014291"/>
            <a:ext cx="3781724" cy="576064"/>
          </a:xfrm>
          <a:prstGeom prst="rect">
            <a:avLst/>
          </a:prstGeom>
        </p:spPr>
        <p:txBody>
          <a:bodyPr/>
          <a:lstStyle/>
          <a:p>
            <a:pPr>
              <a:lnSpc>
                <a:spcPct val="100000"/>
              </a:lnSpc>
            </a:pPr>
            <a:r>
              <a:rPr lang="fr-FR" sz="1000" b="1" noProof="0" dirty="0">
                <a:solidFill>
                  <a:srgbClr val="E46529"/>
                </a:solidFill>
              </a:rPr>
              <a:t>01</a:t>
            </a:r>
            <a:r>
              <a:rPr lang="fr-FR" sz="1000" noProof="0" dirty="0"/>
              <a:t> </a:t>
            </a:r>
            <a:r>
              <a:rPr lang="fr-FR" sz="1000" b="0" noProof="0" dirty="0" err="1">
                <a:solidFill>
                  <a:schemeClr val="accent1"/>
                </a:solidFill>
              </a:rPr>
              <a:t>Armario</a:t>
            </a:r>
            <a:r>
              <a:rPr lang="fr-FR" sz="1000" b="0" noProof="0" dirty="0">
                <a:solidFill>
                  <a:schemeClr val="accent1"/>
                </a:solidFill>
              </a:rPr>
              <a:t> y </a:t>
            </a:r>
            <a:r>
              <a:rPr lang="fr-FR" sz="1000" b="0" noProof="0" dirty="0" err="1">
                <a:solidFill>
                  <a:schemeClr val="accent1"/>
                </a:solidFill>
              </a:rPr>
              <a:t>caja</a:t>
            </a:r>
            <a:r>
              <a:rPr lang="fr-FR" sz="1000" b="0" noProof="0" dirty="0">
                <a:solidFill>
                  <a:schemeClr val="accent1"/>
                </a:solidFill>
              </a:rPr>
              <a:t> de </a:t>
            </a:r>
            <a:r>
              <a:rPr lang="fr-FR" sz="1000" b="0" noProof="0" dirty="0" err="1">
                <a:solidFill>
                  <a:schemeClr val="accent1"/>
                </a:solidFill>
              </a:rPr>
              <a:t>distribución</a:t>
            </a:r>
            <a:r>
              <a:rPr lang="fr-FR" sz="1000" b="0" noProof="0" dirty="0">
                <a:solidFill>
                  <a:schemeClr val="accent1"/>
                </a:solidFill>
              </a:rPr>
              <a:t> Baja </a:t>
            </a:r>
            <a:r>
              <a:rPr lang="fr-FR" sz="1000" b="0" noProof="0" dirty="0" err="1">
                <a:solidFill>
                  <a:schemeClr val="accent1"/>
                </a:solidFill>
              </a:rPr>
              <a:t>Tensión</a:t>
            </a:r>
            <a:br>
              <a:rPr lang="fr-FR" sz="1000" b="0" noProof="0" dirty="0">
                <a:solidFill>
                  <a:schemeClr val="accent1"/>
                </a:solidFill>
              </a:rPr>
            </a:br>
            <a:r>
              <a:rPr lang="fr-FR" sz="1000" b="1" noProof="0" dirty="0">
                <a:solidFill>
                  <a:srgbClr val="E46529"/>
                </a:solidFill>
              </a:rPr>
              <a:t>02</a:t>
            </a:r>
            <a:r>
              <a:rPr lang="fr-FR" sz="1000" noProof="0" dirty="0"/>
              <a:t> </a:t>
            </a:r>
            <a:r>
              <a:rPr lang="fr-FR" sz="1000" b="0" noProof="0" dirty="0">
                <a:solidFill>
                  <a:schemeClr val="accent1"/>
                </a:solidFill>
              </a:rPr>
              <a:t>Canal de </a:t>
            </a:r>
            <a:r>
              <a:rPr lang="fr-FR" sz="1000" b="0" noProof="0" dirty="0" err="1">
                <a:solidFill>
                  <a:schemeClr val="accent1"/>
                </a:solidFill>
              </a:rPr>
              <a:t>distribución</a:t>
            </a:r>
            <a:r>
              <a:rPr lang="fr-FR" sz="1000" b="0" noProof="0" dirty="0">
                <a:solidFill>
                  <a:schemeClr val="accent1"/>
                </a:solidFill>
              </a:rPr>
              <a:t> tehalit.BR </a:t>
            </a:r>
          </a:p>
          <a:p>
            <a:pPr>
              <a:lnSpc>
                <a:spcPct val="100000"/>
              </a:lnSpc>
            </a:pPr>
            <a:r>
              <a:rPr lang="fr-FR" sz="1000" b="1" noProof="0" dirty="0">
                <a:solidFill>
                  <a:schemeClr val="accent5"/>
                </a:solidFill>
              </a:rPr>
              <a:t>03</a:t>
            </a:r>
            <a:r>
              <a:rPr lang="fr-FR" sz="1000" noProof="0" dirty="0"/>
              <a:t> </a:t>
            </a:r>
            <a:r>
              <a:rPr lang="fr-FR" sz="1000" b="0" noProof="0" dirty="0" err="1">
                <a:solidFill>
                  <a:schemeClr val="accent1"/>
                </a:solidFill>
              </a:rPr>
              <a:t>Sistema</a:t>
            </a:r>
            <a:r>
              <a:rPr lang="fr-FR" sz="1000" b="0" noProof="0" dirty="0">
                <a:solidFill>
                  <a:schemeClr val="accent1"/>
                </a:solidFill>
              </a:rPr>
              <a:t> de </a:t>
            </a:r>
            <a:r>
              <a:rPr lang="fr-FR" sz="1000" b="0" noProof="0" dirty="0" err="1">
                <a:solidFill>
                  <a:schemeClr val="accent1"/>
                </a:solidFill>
              </a:rPr>
              <a:t>distribución</a:t>
            </a:r>
            <a:r>
              <a:rPr lang="fr-FR" sz="1000" b="0" noProof="0" dirty="0">
                <a:solidFill>
                  <a:schemeClr val="accent1"/>
                </a:solidFill>
              </a:rPr>
              <a:t> en </a:t>
            </a:r>
            <a:r>
              <a:rPr lang="fr-FR" sz="1000" b="0" noProof="0" dirty="0" err="1">
                <a:solidFill>
                  <a:schemeClr val="accent1"/>
                </a:solidFill>
              </a:rPr>
              <a:t>suelo</a:t>
            </a:r>
            <a:r>
              <a:rPr lang="fr-FR" sz="1000" b="0" noProof="0" dirty="0">
                <a:solidFill>
                  <a:schemeClr val="accent1"/>
                </a:solidFill>
              </a:rPr>
              <a:t> </a:t>
            </a:r>
            <a:r>
              <a:rPr lang="fr-FR" sz="1000" b="0" noProof="0" dirty="0" err="1">
                <a:solidFill>
                  <a:schemeClr val="accent1"/>
                </a:solidFill>
              </a:rPr>
              <a:t>técnico</a:t>
            </a:r>
            <a:r>
              <a:rPr lang="fr-FR" sz="1000" b="0" noProof="0" dirty="0">
                <a:solidFill>
                  <a:schemeClr val="accent1"/>
                </a:solidFill>
              </a:rPr>
              <a:t> y </a:t>
            </a:r>
            <a:r>
              <a:rPr lang="fr-FR" sz="1000" b="0" noProof="0" dirty="0" err="1">
                <a:solidFill>
                  <a:schemeClr val="accent1"/>
                </a:solidFill>
              </a:rPr>
              <a:t>pavimento</a:t>
            </a:r>
            <a:endParaRPr lang="fr-FR" sz="1000" b="0" noProof="0" dirty="0">
              <a:solidFill>
                <a:schemeClr val="accent1"/>
              </a:solidFill>
            </a:endParaRPr>
          </a:p>
        </p:txBody>
      </p:sp>
      <p:sp>
        <p:nvSpPr>
          <p:cNvPr id="17" name="Rectangle 19"/>
          <p:cNvSpPr/>
          <p:nvPr/>
        </p:nvSpPr>
        <p:spPr>
          <a:xfrm>
            <a:off x="4577000" y="1374510"/>
            <a:ext cx="4104456" cy="995144"/>
          </a:xfrm>
          <a:prstGeom prst="rect">
            <a:avLst/>
          </a:prstGeom>
        </p:spPr>
        <p:txBody>
          <a:bodyPr wrap="square">
            <a:spAutoFit/>
          </a:bodyPr>
          <a:lstStyle/>
          <a:p>
            <a:pPr lvl="0" fontAlgn="base">
              <a:spcBef>
                <a:spcPct val="0"/>
              </a:spcBef>
              <a:spcAft>
                <a:spcPct val="0"/>
              </a:spcAft>
              <a:buClr>
                <a:srgbClr val="00ABAA"/>
              </a:buClr>
              <a:defRPr/>
            </a:pPr>
            <a:r>
              <a:rPr lang="es-ES" sz="1600" dirty="0">
                <a:latin typeface="Arial" pitchFamily="34" charset="0"/>
                <a:ea typeface="MS PGothic" pitchFamily="34" charset="-128"/>
                <a:cs typeface="Arial"/>
              </a:rPr>
              <a:t>El especialista en sistemas de instalación eléctrica para la vivienda y los edificios  terciarios e industriales</a:t>
            </a:r>
          </a:p>
          <a:p>
            <a:pPr fontAlgn="base">
              <a:spcBef>
                <a:spcPct val="0"/>
              </a:spcBef>
              <a:spcAft>
                <a:spcPct val="0"/>
              </a:spcAft>
              <a:buClr>
                <a:srgbClr val="00ABAA"/>
              </a:buClr>
              <a:defRPr/>
            </a:pPr>
            <a:endParaRPr lang="fr-FR" sz="1600" baseline="-25000" dirty="0">
              <a:solidFill>
                <a:srgbClr val="585759"/>
              </a:solidFill>
              <a:latin typeface="Arial" pitchFamily="34" charset="0"/>
              <a:ea typeface="MS PGothic" pitchFamily="34" charset="-128"/>
              <a:cs typeface="Arial"/>
            </a:endParaRPr>
          </a:p>
        </p:txBody>
      </p:sp>
      <p:pic>
        <p:nvPicPr>
          <p:cNvPr id="21" name="Grafik 10"/>
          <p:cNvPicPr>
            <a:picLocks noChangeAspect="1"/>
          </p:cNvPicPr>
          <p:nvPr/>
        </p:nvPicPr>
        <p:blipFill rotWithShape="1">
          <a:blip r:embed="rId3" cstate="print">
            <a:extLst>
              <a:ext uri="{28A0092B-C50C-407E-A947-70E740481C1C}">
                <a14:useLocalDpi xmlns:a14="http://schemas.microsoft.com/office/drawing/2010/main"/>
              </a:ext>
            </a:extLst>
          </a:blip>
          <a:srcRect t="-4370"/>
          <a:stretch/>
        </p:blipFill>
        <p:spPr>
          <a:xfrm>
            <a:off x="7787" y="3256758"/>
            <a:ext cx="3844133" cy="656819"/>
          </a:xfrm>
          <a:prstGeom prst="rect">
            <a:avLst/>
          </a:prstGeom>
        </p:spPr>
      </p:pic>
      <p:pic>
        <p:nvPicPr>
          <p:cNvPr id="22" name="Grafik 4"/>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2723447" y="3891924"/>
            <a:ext cx="1344497" cy="1202487"/>
          </a:xfrm>
          <a:prstGeom prst="rect">
            <a:avLst/>
          </a:prstGeom>
        </p:spPr>
      </p:pic>
      <p:sp>
        <p:nvSpPr>
          <p:cNvPr id="27" name="Textfeld 26"/>
          <p:cNvSpPr txBox="1"/>
          <p:nvPr/>
        </p:nvSpPr>
        <p:spPr>
          <a:xfrm>
            <a:off x="304478" y="3363881"/>
            <a:ext cx="706197" cy="523220"/>
          </a:xfrm>
          <a:prstGeom prst="rect">
            <a:avLst/>
          </a:prstGeom>
          <a:noFill/>
        </p:spPr>
        <p:txBody>
          <a:bodyPr wrap="square" rtlCol="0">
            <a:spAutoFit/>
          </a:bodyPr>
          <a:lstStyle/>
          <a:p>
            <a:r>
              <a:rPr lang="en-US" sz="2800" b="1" dirty="0">
                <a:solidFill>
                  <a:srgbClr val="E46529"/>
                </a:solidFill>
              </a:rPr>
              <a:t>02</a:t>
            </a:r>
            <a:endParaRPr lang="de-DE" sz="2800" b="1" dirty="0">
              <a:solidFill>
                <a:srgbClr val="E46529"/>
              </a:solidFill>
            </a:endParaRPr>
          </a:p>
        </p:txBody>
      </p:sp>
      <p:sp>
        <p:nvSpPr>
          <p:cNvPr id="28" name="Textfeld 27"/>
          <p:cNvSpPr txBox="1"/>
          <p:nvPr/>
        </p:nvSpPr>
        <p:spPr>
          <a:xfrm>
            <a:off x="289015" y="1213153"/>
            <a:ext cx="706197" cy="523220"/>
          </a:xfrm>
          <a:prstGeom prst="rect">
            <a:avLst/>
          </a:prstGeom>
          <a:noFill/>
        </p:spPr>
        <p:txBody>
          <a:bodyPr wrap="square" rtlCol="0">
            <a:spAutoFit/>
          </a:bodyPr>
          <a:lstStyle/>
          <a:p>
            <a:r>
              <a:rPr lang="en-US" sz="2800" b="1" dirty="0">
                <a:solidFill>
                  <a:srgbClr val="E46529"/>
                </a:solidFill>
              </a:rPr>
              <a:t>01</a:t>
            </a:r>
            <a:endParaRPr lang="de-DE" sz="2800" b="1" dirty="0">
              <a:solidFill>
                <a:srgbClr val="E46529"/>
              </a:solidFill>
            </a:endParaRPr>
          </a:p>
        </p:txBody>
      </p:sp>
      <p:sp>
        <p:nvSpPr>
          <p:cNvPr id="29" name="Textfeld 28"/>
          <p:cNvSpPr txBox="1"/>
          <p:nvPr/>
        </p:nvSpPr>
        <p:spPr>
          <a:xfrm>
            <a:off x="2281627" y="3915676"/>
            <a:ext cx="706197" cy="523220"/>
          </a:xfrm>
          <a:prstGeom prst="rect">
            <a:avLst/>
          </a:prstGeom>
          <a:noFill/>
        </p:spPr>
        <p:txBody>
          <a:bodyPr wrap="square" rtlCol="0">
            <a:spAutoFit/>
          </a:bodyPr>
          <a:lstStyle/>
          <a:p>
            <a:r>
              <a:rPr lang="en-US" sz="2800" b="1" dirty="0">
                <a:solidFill>
                  <a:srgbClr val="E46529"/>
                </a:solidFill>
              </a:rPr>
              <a:t>03</a:t>
            </a:r>
            <a:endParaRPr lang="de-DE" sz="2800" b="1" dirty="0">
              <a:solidFill>
                <a:srgbClr val="E46529"/>
              </a:solidFill>
            </a:endParaRPr>
          </a:p>
        </p:txBody>
      </p:sp>
      <p:pic>
        <p:nvPicPr>
          <p:cNvPr id="15" name="Image 33"/>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668344" y="282027"/>
            <a:ext cx="1132942" cy="377647"/>
          </a:xfrm>
          <a:prstGeom prst="rect">
            <a:avLst/>
          </a:prstGeom>
        </p:spPr>
      </p:pic>
      <p:pic>
        <p:nvPicPr>
          <p:cNvPr id="19" name="Picture 23"/>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2141548" y="1770752"/>
            <a:ext cx="1163797" cy="13661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0" name="Rectangle 11"/>
          <p:cNvSpPr/>
          <p:nvPr/>
        </p:nvSpPr>
        <p:spPr>
          <a:xfrm>
            <a:off x="4572000" y="2451494"/>
            <a:ext cx="4248472" cy="1384995"/>
          </a:xfrm>
          <a:prstGeom prst="rect">
            <a:avLst/>
          </a:prstGeom>
        </p:spPr>
        <p:txBody>
          <a:bodyPr wrap="square">
            <a:spAutoFit/>
          </a:bodyPr>
          <a:lstStyle/>
          <a:p>
            <a:pPr marL="285750" lvl="0" indent="-285750" fontAlgn="base">
              <a:spcBef>
                <a:spcPct val="0"/>
              </a:spcBef>
              <a:spcAft>
                <a:spcPct val="0"/>
              </a:spcAft>
              <a:buFont typeface="Wingdings" charset="2"/>
              <a:buChar char="§"/>
              <a:defRPr/>
            </a:pPr>
            <a:r>
              <a:rPr lang="fr-FR" sz="1400" dirty="0" err="1">
                <a:solidFill>
                  <a:srgbClr val="4A4A4A"/>
                </a:solidFill>
                <a:latin typeface="Arial" charset="0"/>
                <a:ea typeface="ＭＳ Ｐゴシック" charset="0"/>
                <a:cs typeface="Arial"/>
              </a:rPr>
              <a:t>Distribución</a:t>
            </a:r>
            <a:r>
              <a:rPr lang="fr-FR" sz="1400" dirty="0">
                <a:solidFill>
                  <a:srgbClr val="4A4A4A"/>
                </a:solidFill>
                <a:latin typeface="Arial" charset="0"/>
                <a:ea typeface="ＭＳ Ｐゴシック" charset="0"/>
                <a:cs typeface="Arial"/>
              </a:rPr>
              <a:t> y </a:t>
            </a:r>
            <a:r>
              <a:rPr lang="fr-FR" sz="1400" dirty="0" err="1">
                <a:solidFill>
                  <a:srgbClr val="4A4A4A"/>
                </a:solidFill>
                <a:latin typeface="Arial" charset="0"/>
                <a:ea typeface="ＭＳ Ｐゴシック" charset="0"/>
                <a:cs typeface="Arial"/>
              </a:rPr>
              <a:t>gestión</a:t>
            </a:r>
            <a:r>
              <a:rPr lang="fr-FR" sz="1400" dirty="0">
                <a:solidFill>
                  <a:srgbClr val="4A4A4A"/>
                </a:solidFill>
                <a:latin typeface="Arial" charset="0"/>
                <a:ea typeface="ＭＳ Ｐゴシック" charset="0"/>
                <a:cs typeface="Arial"/>
              </a:rPr>
              <a:t> de la </a:t>
            </a:r>
            <a:r>
              <a:rPr lang="fr-FR" sz="1400" dirty="0" err="1">
                <a:solidFill>
                  <a:srgbClr val="4A4A4A"/>
                </a:solidFill>
                <a:latin typeface="Arial" charset="0"/>
                <a:ea typeface="ＭＳ Ｐゴシック" charset="0"/>
                <a:cs typeface="Arial"/>
              </a:rPr>
              <a:t>energía</a:t>
            </a:r>
            <a:endParaRPr lang="fr-FR" sz="1400" dirty="0">
              <a:solidFill>
                <a:srgbClr val="4A4A4A"/>
              </a:solidFill>
              <a:latin typeface="Arial" charset="0"/>
              <a:ea typeface="ＭＳ Ｐゴシック" charset="0"/>
              <a:cs typeface="Arial"/>
            </a:endParaRPr>
          </a:p>
          <a:p>
            <a:pPr marL="285750" lvl="0" indent="-285750" fontAlgn="base">
              <a:spcBef>
                <a:spcPct val="0"/>
              </a:spcBef>
              <a:spcAft>
                <a:spcPct val="0"/>
              </a:spcAft>
              <a:buFont typeface="Wingdings" charset="2"/>
              <a:buChar char="§"/>
              <a:defRPr/>
            </a:pPr>
            <a:r>
              <a:rPr lang="fr-FR" sz="1400" dirty="0" err="1">
                <a:solidFill>
                  <a:srgbClr val="4A4A4A"/>
                </a:solidFill>
                <a:latin typeface="Arial" charset="0"/>
                <a:ea typeface="ＭＳ Ｐゴシック" charset="0"/>
                <a:cs typeface="Arial"/>
              </a:rPr>
              <a:t>Canalización</a:t>
            </a:r>
            <a:r>
              <a:rPr lang="fr-FR" sz="1400" dirty="0">
                <a:solidFill>
                  <a:srgbClr val="4A4A4A"/>
                </a:solidFill>
                <a:latin typeface="Arial" charset="0"/>
                <a:ea typeface="ＭＳ Ｐゴシック" charset="0"/>
                <a:cs typeface="Arial"/>
              </a:rPr>
              <a:t> </a:t>
            </a:r>
          </a:p>
          <a:p>
            <a:pPr marL="285750" lvl="0" indent="-285750" fontAlgn="base">
              <a:spcBef>
                <a:spcPct val="0"/>
              </a:spcBef>
              <a:spcAft>
                <a:spcPct val="0"/>
              </a:spcAft>
              <a:buFont typeface="Wingdings" charset="2"/>
              <a:buChar char="§"/>
              <a:defRPr/>
            </a:pPr>
            <a:r>
              <a:rPr lang="fr-FR" sz="1400" dirty="0" err="1">
                <a:solidFill>
                  <a:srgbClr val="4A4A4A"/>
                </a:solidFill>
                <a:latin typeface="Arial" charset="0"/>
                <a:ea typeface="ＭＳ Ｐゴシック" charset="0"/>
                <a:cs typeface="Arial"/>
              </a:rPr>
              <a:t>Equipamiento</a:t>
            </a:r>
            <a:r>
              <a:rPr lang="fr-FR" sz="1400" dirty="0">
                <a:solidFill>
                  <a:srgbClr val="4A4A4A"/>
                </a:solidFill>
                <a:latin typeface="Arial" charset="0"/>
                <a:ea typeface="ＭＳ Ｐゴシック" charset="0"/>
                <a:cs typeface="Arial"/>
              </a:rPr>
              <a:t> para </a:t>
            </a:r>
            <a:r>
              <a:rPr lang="fr-FR" sz="1400" dirty="0" err="1">
                <a:solidFill>
                  <a:srgbClr val="4A4A4A"/>
                </a:solidFill>
                <a:latin typeface="Arial" charset="0"/>
                <a:ea typeface="ＭＳ Ｐゴシック" charset="0"/>
                <a:cs typeface="Arial"/>
              </a:rPr>
              <a:t>oficinas</a:t>
            </a:r>
            <a:endParaRPr lang="fr-FR" sz="1400" dirty="0">
              <a:solidFill>
                <a:srgbClr val="4A4A4A"/>
              </a:solidFill>
              <a:latin typeface="Arial" charset="0"/>
              <a:ea typeface="ＭＳ Ｐゴシック" charset="0"/>
              <a:cs typeface="Arial"/>
            </a:endParaRPr>
          </a:p>
          <a:p>
            <a:pPr marL="285750" lvl="0" indent="-285750" fontAlgn="base">
              <a:spcBef>
                <a:spcPct val="0"/>
              </a:spcBef>
              <a:spcAft>
                <a:spcPct val="0"/>
              </a:spcAft>
              <a:buFont typeface="Wingdings" charset="2"/>
              <a:buChar char="§"/>
              <a:defRPr/>
            </a:pPr>
            <a:r>
              <a:rPr lang="fr-FR" sz="1400" dirty="0" err="1">
                <a:solidFill>
                  <a:srgbClr val="4A4A4A"/>
                </a:solidFill>
                <a:latin typeface="Arial" charset="0"/>
                <a:ea typeface="ＭＳ Ｐゴシック" charset="0"/>
                <a:cs typeface="Arial"/>
              </a:rPr>
              <a:t>Series</a:t>
            </a:r>
            <a:r>
              <a:rPr lang="fr-FR" sz="1400" dirty="0">
                <a:solidFill>
                  <a:srgbClr val="4A4A4A"/>
                </a:solidFill>
                <a:latin typeface="Arial" charset="0"/>
                <a:ea typeface="ＭＳ Ｐゴシック" charset="0"/>
                <a:cs typeface="Arial"/>
              </a:rPr>
              <a:t> de </a:t>
            </a:r>
            <a:r>
              <a:rPr lang="fr-FR" sz="1400" dirty="0" err="1">
                <a:solidFill>
                  <a:srgbClr val="4A4A4A"/>
                </a:solidFill>
                <a:latin typeface="Arial" charset="0"/>
                <a:ea typeface="ＭＳ Ｐゴシック" charset="0"/>
                <a:cs typeface="Arial"/>
              </a:rPr>
              <a:t>mecanismos</a:t>
            </a:r>
            <a:endParaRPr lang="fr-FR" sz="1400" dirty="0">
              <a:solidFill>
                <a:srgbClr val="4A4A4A"/>
              </a:solidFill>
              <a:latin typeface="Arial" charset="0"/>
              <a:ea typeface="ＭＳ Ｐゴシック" charset="0"/>
              <a:cs typeface="Arial"/>
            </a:endParaRPr>
          </a:p>
          <a:p>
            <a:pPr marL="285750" indent="-285750" fontAlgn="base">
              <a:spcBef>
                <a:spcPct val="0"/>
              </a:spcBef>
              <a:spcAft>
                <a:spcPct val="0"/>
              </a:spcAft>
              <a:buFont typeface="Wingdings" charset="2"/>
              <a:buChar char="§"/>
              <a:defRPr/>
            </a:pPr>
            <a:r>
              <a:rPr lang="fr-FR" sz="1400" dirty="0" err="1">
                <a:solidFill>
                  <a:srgbClr val="4A4A4A"/>
                </a:solidFill>
                <a:latin typeface="Arial" charset="0"/>
                <a:ea typeface="ＭＳ Ｐゴシック" charset="0"/>
                <a:cs typeface="Arial"/>
              </a:rPr>
              <a:t>Soluciones</a:t>
            </a:r>
            <a:r>
              <a:rPr lang="fr-FR" sz="1400" dirty="0">
                <a:solidFill>
                  <a:srgbClr val="4A4A4A"/>
                </a:solidFill>
                <a:latin typeface="Arial" charset="0"/>
                <a:ea typeface="ＭＳ Ｐゴシック" charset="0"/>
                <a:cs typeface="Arial"/>
              </a:rPr>
              <a:t> KNX</a:t>
            </a:r>
          </a:p>
          <a:p>
            <a:pPr marL="285750" indent="-285750" fontAlgn="base">
              <a:spcBef>
                <a:spcPct val="0"/>
              </a:spcBef>
              <a:spcAft>
                <a:spcPct val="0"/>
              </a:spcAft>
              <a:buFont typeface="Wingdings" charset="2"/>
              <a:buChar char="§"/>
              <a:defRPr/>
            </a:pPr>
            <a:r>
              <a:rPr lang="fr-FR" sz="1400" dirty="0" err="1">
                <a:solidFill>
                  <a:srgbClr val="4A4A4A"/>
                </a:solidFill>
                <a:latin typeface="Arial" charset="0"/>
                <a:ea typeface="ＭＳ Ｐゴシック" charset="0"/>
                <a:cs typeface="Arial"/>
              </a:rPr>
              <a:t>Seguridad</a:t>
            </a:r>
            <a:endParaRPr lang="fr-FR" sz="1400" dirty="0">
              <a:solidFill>
                <a:srgbClr val="4A4A4A"/>
              </a:solidFill>
              <a:latin typeface="Arial" charset="0"/>
              <a:ea typeface="ＭＳ Ｐゴシック" charset="0"/>
              <a:cs typeface="Arial"/>
            </a:endParaRPr>
          </a:p>
        </p:txBody>
      </p:sp>
      <p:sp>
        <p:nvSpPr>
          <p:cNvPr id="23" name="Espace réservé du pied de page 2">
            <a:extLst>
              <a:ext uri="{FF2B5EF4-FFF2-40B4-BE49-F238E27FC236}">
                <a16:creationId xmlns:a16="http://schemas.microsoft.com/office/drawing/2014/main" id="{4171C2C4-4965-44C4-8991-1A06FB43FB8A}"/>
              </a:ext>
            </a:extLst>
          </p:cNvPr>
          <p:cNvSpPr>
            <a:spLocks noGrp="1"/>
          </p:cNvSpPr>
          <p:nvPr>
            <p:ph type="ftr" sz="quarter" idx="10"/>
          </p:nvPr>
        </p:nvSpPr>
        <p:spPr>
          <a:xfrm>
            <a:off x="4572000" y="4806380"/>
            <a:ext cx="3960440" cy="216023"/>
          </a:xfrm>
        </p:spPr>
        <p:txBody>
          <a:bodyPr/>
          <a:lstStyle/>
          <a:p>
            <a:r>
              <a:rPr lang="es-ES" dirty="0"/>
              <a:t>Hager, presentación de empresa, 2022</a:t>
            </a:r>
            <a:endParaRPr lang="de-DE" dirty="0"/>
          </a:p>
        </p:txBody>
      </p:sp>
    </p:spTree>
    <p:extLst>
      <p:ext uri="{BB962C8B-B14F-4D97-AF65-F5344CB8AC3E}">
        <p14:creationId xmlns:p14="http://schemas.microsoft.com/office/powerpoint/2010/main" val="3456881571"/>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p:cNvSpPr>
            <a:spLocks noGrp="1"/>
          </p:cNvSpPr>
          <p:nvPr>
            <p:ph type="title"/>
          </p:nvPr>
        </p:nvSpPr>
        <p:spPr>
          <a:xfrm>
            <a:off x="307975" y="227521"/>
            <a:ext cx="6568281" cy="762434"/>
          </a:xfrm>
        </p:spPr>
        <p:txBody>
          <a:bodyPr/>
          <a:lstStyle/>
          <a:p>
            <a:r>
              <a:rPr lang="fr-FR" noProof="0" dirty="0"/>
              <a:t>Vista </a:t>
            </a:r>
            <a:r>
              <a:rPr lang="fr-FR" noProof="0" dirty="0" err="1"/>
              <a:t>general</a:t>
            </a:r>
            <a:r>
              <a:rPr lang="fr-FR" noProof="0" dirty="0"/>
              <a:t> de la </a:t>
            </a:r>
            <a:r>
              <a:rPr lang="fr-FR" noProof="0" dirty="0" err="1"/>
              <a:t>oferta</a:t>
            </a:r>
            <a:r>
              <a:rPr lang="fr-FR" noProof="0" dirty="0"/>
              <a:t> </a:t>
            </a:r>
            <a:r>
              <a:rPr lang="fr-FR" noProof="0" dirty="0" err="1"/>
              <a:t>Berker</a:t>
            </a:r>
            <a:br>
              <a:rPr lang="fr-FR" noProof="0" dirty="0"/>
            </a:br>
            <a:r>
              <a:rPr lang="fr-FR" kern="0" noProof="0" dirty="0" err="1">
                <a:solidFill>
                  <a:schemeClr val="accent4"/>
                </a:solidFill>
                <a:ea typeface="ＭＳ Ｐゴシック" pitchFamily="34" charset="-128"/>
                <a:cs typeface="Arial"/>
              </a:rPr>
              <a:t>Instalación</a:t>
            </a:r>
            <a:r>
              <a:rPr lang="fr-FR" kern="0" noProof="0" dirty="0">
                <a:solidFill>
                  <a:schemeClr val="accent4"/>
                </a:solidFill>
                <a:ea typeface="ＭＳ Ｐゴシック" pitchFamily="34" charset="-128"/>
                <a:cs typeface="Arial"/>
              </a:rPr>
              <a:t> </a:t>
            </a:r>
            <a:r>
              <a:rPr lang="fr-FR" kern="0" noProof="0" dirty="0" err="1">
                <a:solidFill>
                  <a:schemeClr val="accent4"/>
                </a:solidFill>
                <a:ea typeface="ＭＳ Ｐゴシック" pitchFamily="34" charset="-128"/>
                <a:cs typeface="Arial"/>
              </a:rPr>
              <a:t>eléctrica</a:t>
            </a:r>
            <a:r>
              <a:rPr lang="fr-FR" kern="0" noProof="0" dirty="0">
                <a:solidFill>
                  <a:schemeClr val="accent4"/>
                </a:solidFill>
                <a:ea typeface="ＭＳ Ｐゴシック" pitchFamily="34" charset="-128"/>
                <a:cs typeface="Arial"/>
              </a:rPr>
              <a:t> de </a:t>
            </a:r>
            <a:r>
              <a:rPr lang="fr-FR" kern="0" noProof="0" dirty="0" err="1">
                <a:solidFill>
                  <a:schemeClr val="accent4"/>
                </a:solidFill>
                <a:ea typeface="ＭＳ Ｐゴシック" pitchFamily="34" charset="-128"/>
                <a:cs typeface="Arial"/>
              </a:rPr>
              <a:t>alta</a:t>
            </a:r>
            <a:r>
              <a:rPr lang="fr-FR" kern="0" noProof="0" dirty="0">
                <a:solidFill>
                  <a:schemeClr val="accent4"/>
                </a:solidFill>
                <a:ea typeface="ＭＳ Ｐゴシック" pitchFamily="34" charset="-128"/>
                <a:cs typeface="Arial"/>
              </a:rPr>
              <a:t> </a:t>
            </a:r>
            <a:r>
              <a:rPr lang="fr-FR" kern="0" noProof="0" dirty="0" err="1">
                <a:solidFill>
                  <a:schemeClr val="accent4"/>
                </a:solidFill>
                <a:ea typeface="ＭＳ Ｐゴシック" pitchFamily="34" charset="-128"/>
                <a:cs typeface="Arial"/>
              </a:rPr>
              <a:t>gama</a:t>
            </a:r>
            <a:endParaRPr lang="fr-FR" noProof="0" dirty="0">
              <a:solidFill>
                <a:schemeClr val="accent4"/>
              </a:solidFill>
            </a:endParaRPr>
          </a:p>
        </p:txBody>
      </p:sp>
      <p:sp>
        <p:nvSpPr>
          <p:cNvPr id="20" name="Espace réservé du numéro de diapositive 19"/>
          <p:cNvSpPr>
            <a:spLocks noGrp="1"/>
          </p:cNvSpPr>
          <p:nvPr>
            <p:ph type="sldNum" sz="quarter" idx="11"/>
          </p:nvPr>
        </p:nvSpPr>
        <p:spPr/>
        <p:txBody>
          <a:bodyPr/>
          <a:lstStyle/>
          <a:p>
            <a:fld id="{F1143767-F74A-4D98-9A19-C8176FE10842}" type="slidenum">
              <a:rPr lang="de-DE" smtClean="0"/>
              <a:pPr/>
              <a:t>18</a:t>
            </a:fld>
            <a:endParaRPr lang="de-DE" dirty="0"/>
          </a:p>
        </p:txBody>
      </p:sp>
      <p:sp>
        <p:nvSpPr>
          <p:cNvPr id="41" name="Textplatzhalter 27"/>
          <p:cNvSpPr>
            <a:spLocks noGrp="1"/>
          </p:cNvSpPr>
          <p:nvPr>
            <p:ph type="body" sz="quarter" idx="12"/>
          </p:nvPr>
        </p:nvSpPr>
        <p:spPr>
          <a:xfrm>
            <a:off x="4681316" y="3749648"/>
            <a:ext cx="3600451" cy="354983"/>
          </a:xfrm>
          <a:prstGeom prst="rect">
            <a:avLst/>
          </a:prstGeom>
        </p:spPr>
        <p:txBody>
          <a:bodyPr/>
          <a:lstStyle/>
          <a:p>
            <a:pPr>
              <a:lnSpc>
                <a:spcPct val="100000"/>
              </a:lnSpc>
            </a:pPr>
            <a:r>
              <a:rPr lang="fr-FR" sz="1000" b="1" noProof="0" dirty="0">
                <a:solidFill>
                  <a:schemeClr val="accent5"/>
                </a:solidFill>
              </a:rPr>
              <a:t>01</a:t>
            </a:r>
            <a:r>
              <a:rPr lang="fr-FR" sz="1000" noProof="0" dirty="0">
                <a:solidFill>
                  <a:schemeClr val="accent2"/>
                </a:solidFill>
              </a:rPr>
              <a:t> </a:t>
            </a:r>
            <a:r>
              <a:rPr lang="fr-FR" sz="1000" b="0" noProof="0" dirty="0" err="1">
                <a:solidFill>
                  <a:schemeClr val="accent1"/>
                </a:solidFill>
              </a:rPr>
              <a:t>berker</a:t>
            </a:r>
            <a:r>
              <a:rPr lang="fr-FR" sz="1000" b="0" noProof="0" dirty="0">
                <a:solidFill>
                  <a:schemeClr val="accent1"/>
                </a:solidFill>
              </a:rPr>
              <a:t> Serie 1930 </a:t>
            </a:r>
            <a:r>
              <a:rPr lang="fr-FR" sz="1000" b="0" noProof="0" dirty="0" err="1">
                <a:solidFill>
                  <a:schemeClr val="accent1"/>
                </a:solidFill>
              </a:rPr>
              <a:t>porcelana</a:t>
            </a:r>
            <a:r>
              <a:rPr lang="fr-FR" sz="1000" b="0" noProof="0" dirty="0">
                <a:solidFill>
                  <a:schemeClr val="accent1"/>
                </a:solidFill>
              </a:rPr>
              <a:t> </a:t>
            </a:r>
            <a:r>
              <a:rPr lang="fr-FR" sz="1000" b="0" kern="0" noProof="0" dirty="0">
                <a:solidFill>
                  <a:schemeClr val="accent1"/>
                </a:solidFill>
                <a:ea typeface="ＭＳ Ｐゴシック" pitchFamily="34" charset="-128"/>
                <a:cs typeface="Arial"/>
              </a:rPr>
              <a:t>« </a:t>
            </a:r>
            <a:r>
              <a:rPr lang="fr-FR" sz="1000" b="0" noProof="0" dirty="0">
                <a:solidFill>
                  <a:schemeClr val="accent1"/>
                </a:solidFill>
              </a:rPr>
              <a:t>made by Rosenthal</a:t>
            </a:r>
            <a:r>
              <a:rPr lang="fr-FR" sz="1000" b="0" kern="0" noProof="0" dirty="0">
                <a:solidFill>
                  <a:schemeClr val="accent1"/>
                </a:solidFill>
                <a:ea typeface="ＭＳ Ｐゴシック" pitchFamily="34" charset="-128"/>
                <a:cs typeface="Arial"/>
              </a:rPr>
              <a:t> »</a:t>
            </a:r>
            <a:r>
              <a:rPr lang="fr-FR" sz="1000" b="0" kern="0" noProof="0" dirty="0">
                <a:ea typeface="ＭＳ Ｐゴシック" pitchFamily="34" charset="-128"/>
                <a:cs typeface="Arial"/>
              </a:rPr>
              <a:t> </a:t>
            </a:r>
            <a:br>
              <a:rPr lang="fr-FR" sz="1000" b="0" noProof="0" dirty="0"/>
            </a:br>
            <a:r>
              <a:rPr lang="fr-FR" sz="1000" b="1" noProof="0" dirty="0">
                <a:solidFill>
                  <a:schemeClr val="accent5"/>
                </a:solidFill>
              </a:rPr>
              <a:t>02</a:t>
            </a:r>
            <a:r>
              <a:rPr lang="fr-FR" sz="1000" b="1" noProof="0" dirty="0">
                <a:solidFill>
                  <a:schemeClr val="accent2"/>
                </a:solidFill>
              </a:rPr>
              <a:t> </a:t>
            </a:r>
            <a:r>
              <a:rPr lang="fr-FR" sz="1000" b="0" noProof="0" dirty="0" err="1">
                <a:solidFill>
                  <a:schemeClr val="accent1"/>
                </a:solidFill>
              </a:rPr>
              <a:t>berker</a:t>
            </a:r>
            <a:r>
              <a:rPr lang="fr-FR" sz="1000" b="0" noProof="0" dirty="0">
                <a:solidFill>
                  <a:schemeClr val="accent1"/>
                </a:solidFill>
              </a:rPr>
              <a:t> R.1 </a:t>
            </a:r>
            <a:r>
              <a:rPr lang="fr-FR" sz="1000" b="0" noProof="0" dirty="0" err="1">
                <a:solidFill>
                  <a:schemeClr val="accent1"/>
                </a:solidFill>
              </a:rPr>
              <a:t>hormigón</a:t>
            </a:r>
            <a:br>
              <a:rPr lang="fr-FR" sz="1000" b="0" noProof="0" dirty="0"/>
            </a:br>
            <a:r>
              <a:rPr lang="fr-FR" sz="1000" b="1" noProof="0" dirty="0">
                <a:solidFill>
                  <a:srgbClr val="E46529"/>
                </a:solidFill>
              </a:rPr>
              <a:t>03</a:t>
            </a:r>
            <a:r>
              <a:rPr lang="fr-FR" sz="1000" noProof="0" dirty="0"/>
              <a:t> </a:t>
            </a:r>
            <a:r>
              <a:rPr lang="fr-FR" sz="1000" b="0" noProof="0" dirty="0" err="1">
                <a:solidFill>
                  <a:schemeClr val="accent1"/>
                </a:solidFill>
              </a:rPr>
              <a:t>berker</a:t>
            </a:r>
            <a:r>
              <a:rPr lang="fr-FR" sz="1000" b="0" noProof="0" dirty="0">
                <a:solidFill>
                  <a:schemeClr val="accent1"/>
                </a:solidFill>
              </a:rPr>
              <a:t> TS</a:t>
            </a:r>
            <a:br>
              <a:rPr lang="fr-FR" sz="1000" noProof="0" dirty="0"/>
            </a:br>
            <a:r>
              <a:rPr lang="fr-FR" sz="1000" b="1" noProof="0" dirty="0">
                <a:solidFill>
                  <a:srgbClr val="E46529"/>
                </a:solidFill>
              </a:rPr>
              <a:t>04</a:t>
            </a:r>
            <a:r>
              <a:rPr lang="fr-FR" sz="1000" noProof="0" dirty="0"/>
              <a:t> </a:t>
            </a:r>
            <a:r>
              <a:rPr lang="fr-FR" sz="1000" b="0" noProof="0" dirty="0" err="1">
                <a:solidFill>
                  <a:schemeClr val="accent1"/>
                </a:solidFill>
              </a:rPr>
              <a:t>berker</a:t>
            </a:r>
            <a:r>
              <a:rPr lang="fr-FR" sz="1000" b="0" noProof="0" dirty="0">
                <a:solidFill>
                  <a:schemeClr val="accent1"/>
                </a:solidFill>
              </a:rPr>
              <a:t> TS Sensor</a:t>
            </a:r>
          </a:p>
        </p:txBody>
      </p:sp>
      <p:pic>
        <p:nvPicPr>
          <p:cNvPr id="28" name="Grafik 17"/>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841836" y="2658735"/>
            <a:ext cx="972728" cy="1739847"/>
          </a:xfrm>
          <a:prstGeom prst="rect">
            <a:avLst/>
          </a:prstGeom>
        </p:spPr>
      </p:pic>
      <p:pic>
        <p:nvPicPr>
          <p:cNvPr id="29" name="Grafik 21"/>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598901" y="1399983"/>
            <a:ext cx="1036995" cy="1048057"/>
          </a:xfrm>
          <a:prstGeom prst="rect">
            <a:avLst/>
          </a:prstGeom>
        </p:spPr>
      </p:pic>
      <p:pic>
        <p:nvPicPr>
          <p:cNvPr id="31" name="Grafik 23"/>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55576" y="1419475"/>
            <a:ext cx="1104945" cy="1071947"/>
          </a:xfrm>
          <a:prstGeom prst="rect">
            <a:avLst/>
          </a:prstGeom>
        </p:spPr>
      </p:pic>
      <p:pic>
        <p:nvPicPr>
          <p:cNvPr id="32" name="Grafik 24"/>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619860" y="2637365"/>
            <a:ext cx="995078" cy="1761217"/>
          </a:xfrm>
          <a:prstGeom prst="rect">
            <a:avLst/>
          </a:prstGeom>
        </p:spPr>
      </p:pic>
      <p:sp>
        <p:nvSpPr>
          <p:cNvPr id="34" name="Rectangle 19"/>
          <p:cNvSpPr/>
          <p:nvPr/>
        </p:nvSpPr>
        <p:spPr>
          <a:xfrm>
            <a:off x="4577000" y="1375671"/>
            <a:ext cx="4104456" cy="1323439"/>
          </a:xfrm>
          <a:prstGeom prst="rect">
            <a:avLst/>
          </a:prstGeom>
        </p:spPr>
        <p:txBody>
          <a:bodyPr wrap="square">
            <a:spAutoFit/>
          </a:bodyPr>
          <a:lstStyle/>
          <a:p>
            <a:pPr lvl="0" defTabSz="846138" fontAlgn="base">
              <a:spcBef>
                <a:spcPct val="0"/>
              </a:spcBef>
              <a:spcAft>
                <a:spcPct val="0"/>
              </a:spcAft>
              <a:defRPr/>
            </a:pPr>
            <a:r>
              <a:rPr lang="es-ES" sz="1600" kern="0" dirty="0">
                <a:ea typeface="ＭＳ Ｐゴシック" pitchFamily="34" charset="-128"/>
                <a:cs typeface="Arial"/>
              </a:rPr>
              <a:t>Líder reconocido dentro de la instalación eléctrica de alta gama. Sus interruptores abarcan desde el diseño clásico y atemporal a la gestión inteligente del edificio. </a:t>
            </a:r>
          </a:p>
        </p:txBody>
      </p:sp>
      <p:sp>
        <p:nvSpPr>
          <p:cNvPr id="35" name="Rectangle 11"/>
          <p:cNvSpPr/>
          <p:nvPr/>
        </p:nvSpPr>
        <p:spPr>
          <a:xfrm>
            <a:off x="4572000" y="2790155"/>
            <a:ext cx="4248472" cy="738664"/>
          </a:xfrm>
          <a:prstGeom prst="rect">
            <a:avLst/>
          </a:prstGeom>
        </p:spPr>
        <p:txBody>
          <a:bodyPr wrap="square">
            <a:spAutoFit/>
          </a:bodyPr>
          <a:lstStyle/>
          <a:p>
            <a:pPr marL="285750" indent="-285750">
              <a:buFont typeface="Wingdings" charset="2"/>
              <a:buChar char="§"/>
              <a:defRPr/>
            </a:pPr>
            <a:r>
              <a:rPr lang="fr-FR" sz="1400" dirty="0" err="1">
                <a:solidFill>
                  <a:srgbClr val="4A4A4A"/>
                </a:solidFill>
                <a:latin typeface="Arial" charset="0"/>
                <a:ea typeface="ＭＳ Ｐゴシック" charset="0"/>
              </a:rPr>
              <a:t>Series</a:t>
            </a:r>
            <a:r>
              <a:rPr lang="fr-FR" sz="1400" dirty="0">
                <a:solidFill>
                  <a:srgbClr val="4A4A4A"/>
                </a:solidFill>
                <a:latin typeface="Arial" charset="0"/>
                <a:ea typeface="ＭＳ Ｐゴシック" charset="0"/>
              </a:rPr>
              <a:t> de </a:t>
            </a:r>
            <a:r>
              <a:rPr lang="fr-FR" sz="1400" dirty="0" err="1">
                <a:solidFill>
                  <a:srgbClr val="4A4A4A"/>
                </a:solidFill>
                <a:latin typeface="Arial" charset="0"/>
                <a:ea typeface="ＭＳ Ｐゴシック" charset="0"/>
              </a:rPr>
              <a:t>mecanismos</a:t>
            </a:r>
            <a:endParaRPr lang="fr-FR" sz="1400" dirty="0">
              <a:solidFill>
                <a:srgbClr val="4A4A4A"/>
              </a:solidFill>
              <a:latin typeface="Arial" charset="0"/>
              <a:ea typeface="ＭＳ Ｐゴシック" charset="0"/>
            </a:endParaRPr>
          </a:p>
          <a:p>
            <a:pPr marL="285750" indent="-285750">
              <a:buFont typeface="Wingdings" charset="2"/>
              <a:buChar char="§"/>
              <a:defRPr/>
            </a:pPr>
            <a:r>
              <a:rPr lang="fr-FR" sz="1400" dirty="0" err="1">
                <a:solidFill>
                  <a:srgbClr val="4A4A4A"/>
                </a:solidFill>
                <a:latin typeface="Arial" charset="0"/>
                <a:ea typeface="ＭＳ Ｐゴシック" charset="0"/>
              </a:rPr>
              <a:t>Soluciones</a:t>
            </a:r>
            <a:r>
              <a:rPr lang="fr-FR" sz="1400" dirty="0">
                <a:solidFill>
                  <a:srgbClr val="4A4A4A"/>
                </a:solidFill>
                <a:latin typeface="Arial" charset="0"/>
                <a:ea typeface="ＭＳ Ｐゴシック" charset="0"/>
              </a:rPr>
              <a:t> </a:t>
            </a:r>
            <a:r>
              <a:rPr lang="fr-FR" sz="1400" dirty="0" err="1">
                <a:solidFill>
                  <a:srgbClr val="4A4A4A"/>
                </a:solidFill>
                <a:latin typeface="Arial" charset="0"/>
                <a:ea typeface="ＭＳ Ｐゴシック" charset="0"/>
              </a:rPr>
              <a:t>industriales</a:t>
            </a:r>
            <a:endParaRPr lang="fr-FR" sz="1400" dirty="0">
              <a:solidFill>
                <a:srgbClr val="4A4A4A"/>
              </a:solidFill>
              <a:latin typeface="Arial" charset="0"/>
              <a:ea typeface="ＭＳ Ｐゴシック" charset="0"/>
            </a:endParaRPr>
          </a:p>
          <a:p>
            <a:pPr marL="285750" indent="-285750">
              <a:buFont typeface="Wingdings" charset="2"/>
              <a:buChar char="§"/>
              <a:defRPr/>
            </a:pPr>
            <a:r>
              <a:rPr lang="fr-FR" sz="1400" dirty="0" err="1">
                <a:solidFill>
                  <a:srgbClr val="4A4A4A"/>
                </a:solidFill>
                <a:latin typeface="Arial" charset="0"/>
                <a:ea typeface="ＭＳ Ｐゴシック" charset="0"/>
              </a:rPr>
              <a:t>Soluciones</a:t>
            </a:r>
            <a:r>
              <a:rPr lang="fr-FR" sz="1400" dirty="0">
                <a:solidFill>
                  <a:srgbClr val="4A4A4A"/>
                </a:solidFill>
                <a:latin typeface="Arial" charset="0"/>
                <a:ea typeface="ＭＳ Ｐゴシック" charset="0"/>
              </a:rPr>
              <a:t> KNX</a:t>
            </a:r>
            <a:endParaRPr lang="en-GB" sz="1400" dirty="0">
              <a:solidFill>
                <a:schemeClr val="accent3"/>
              </a:solidFill>
              <a:latin typeface="Arial" charset="0"/>
              <a:ea typeface="ＭＳ Ｐゴシック" charset="0"/>
            </a:endParaRPr>
          </a:p>
        </p:txBody>
      </p:sp>
      <p:sp>
        <p:nvSpPr>
          <p:cNvPr id="37" name="Textfeld 36"/>
          <p:cNvSpPr txBox="1"/>
          <p:nvPr/>
        </p:nvSpPr>
        <p:spPr>
          <a:xfrm>
            <a:off x="2062845" y="1349995"/>
            <a:ext cx="706197" cy="523220"/>
          </a:xfrm>
          <a:prstGeom prst="rect">
            <a:avLst/>
          </a:prstGeom>
          <a:noFill/>
        </p:spPr>
        <p:txBody>
          <a:bodyPr wrap="square" rtlCol="0">
            <a:spAutoFit/>
          </a:bodyPr>
          <a:lstStyle/>
          <a:p>
            <a:r>
              <a:rPr lang="en-US" sz="2800" b="1" dirty="0">
                <a:solidFill>
                  <a:srgbClr val="E46529"/>
                </a:solidFill>
              </a:rPr>
              <a:t>02</a:t>
            </a:r>
            <a:endParaRPr lang="de-DE" sz="2800" b="1" dirty="0">
              <a:solidFill>
                <a:srgbClr val="E46529"/>
              </a:solidFill>
            </a:endParaRPr>
          </a:p>
        </p:txBody>
      </p:sp>
      <p:sp>
        <p:nvSpPr>
          <p:cNvPr id="38" name="Textfeld 37"/>
          <p:cNvSpPr txBox="1"/>
          <p:nvPr/>
        </p:nvSpPr>
        <p:spPr>
          <a:xfrm>
            <a:off x="289624" y="1352672"/>
            <a:ext cx="706197" cy="523220"/>
          </a:xfrm>
          <a:prstGeom prst="rect">
            <a:avLst/>
          </a:prstGeom>
          <a:noFill/>
        </p:spPr>
        <p:txBody>
          <a:bodyPr wrap="square" rtlCol="0">
            <a:spAutoFit/>
          </a:bodyPr>
          <a:lstStyle/>
          <a:p>
            <a:r>
              <a:rPr lang="en-US" sz="2800" b="1" dirty="0">
                <a:solidFill>
                  <a:srgbClr val="E46529"/>
                </a:solidFill>
              </a:rPr>
              <a:t>01</a:t>
            </a:r>
            <a:endParaRPr lang="de-DE" sz="2800" b="1" dirty="0">
              <a:solidFill>
                <a:srgbClr val="E46529"/>
              </a:solidFill>
            </a:endParaRPr>
          </a:p>
        </p:txBody>
      </p:sp>
      <p:sp>
        <p:nvSpPr>
          <p:cNvPr id="39" name="Textfeld 38"/>
          <p:cNvSpPr txBox="1"/>
          <p:nvPr/>
        </p:nvSpPr>
        <p:spPr>
          <a:xfrm>
            <a:off x="296725" y="2612432"/>
            <a:ext cx="706197" cy="523220"/>
          </a:xfrm>
          <a:prstGeom prst="rect">
            <a:avLst/>
          </a:prstGeom>
          <a:noFill/>
        </p:spPr>
        <p:txBody>
          <a:bodyPr wrap="square" rtlCol="0">
            <a:spAutoFit/>
          </a:bodyPr>
          <a:lstStyle/>
          <a:p>
            <a:r>
              <a:rPr lang="en-US" sz="2800" b="1" dirty="0">
                <a:solidFill>
                  <a:srgbClr val="E46529"/>
                </a:solidFill>
              </a:rPr>
              <a:t>03</a:t>
            </a:r>
            <a:endParaRPr lang="de-DE" sz="2800" b="1" dirty="0">
              <a:solidFill>
                <a:srgbClr val="E46529"/>
              </a:solidFill>
            </a:endParaRPr>
          </a:p>
        </p:txBody>
      </p:sp>
      <p:sp>
        <p:nvSpPr>
          <p:cNvPr id="40" name="Textfeld 39"/>
          <p:cNvSpPr txBox="1"/>
          <p:nvPr/>
        </p:nvSpPr>
        <p:spPr>
          <a:xfrm>
            <a:off x="2100385" y="2612432"/>
            <a:ext cx="706197" cy="523220"/>
          </a:xfrm>
          <a:prstGeom prst="rect">
            <a:avLst/>
          </a:prstGeom>
          <a:noFill/>
        </p:spPr>
        <p:txBody>
          <a:bodyPr wrap="square" rtlCol="0">
            <a:spAutoFit/>
          </a:bodyPr>
          <a:lstStyle/>
          <a:p>
            <a:r>
              <a:rPr lang="en-US" sz="2800" b="1" dirty="0">
                <a:solidFill>
                  <a:srgbClr val="E46529"/>
                </a:solidFill>
              </a:rPr>
              <a:t>04</a:t>
            </a:r>
            <a:endParaRPr lang="de-DE" sz="2800" b="1" dirty="0">
              <a:solidFill>
                <a:srgbClr val="E46529"/>
              </a:solidFill>
            </a:endParaRPr>
          </a:p>
        </p:txBody>
      </p:sp>
      <p:pic>
        <p:nvPicPr>
          <p:cNvPr id="19" name="Bild 44" descr="BBerker RGB.eps"/>
          <p:cNvPicPr preferRelativeResize="0">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394501" y="269875"/>
            <a:ext cx="416760" cy="473760"/>
          </a:xfrm>
          <a:prstGeom prst="rect">
            <a:avLst/>
          </a:prstGeom>
        </p:spPr>
      </p:pic>
      <p:sp>
        <p:nvSpPr>
          <p:cNvPr id="17" name="Espace réservé du pied de page 2">
            <a:extLst>
              <a:ext uri="{FF2B5EF4-FFF2-40B4-BE49-F238E27FC236}">
                <a16:creationId xmlns:a16="http://schemas.microsoft.com/office/drawing/2014/main" id="{CF0A0908-F0D2-4B52-A117-4E4A765CFB07}"/>
              </a:ext>
            </a:extLst>
          </p:cNvPr>
          <p:cNvSpPr>
            <a:spLocks noGrp="1"/>
          </p:cNvSpPr>
          <p:nvPr>
            <p:ph type="ftr" sz="quarter" idx="10"/>
          </p:nvPr>
        </p:nvSpPr>
        <p:spPr>
          <a:xfrm>
            <a:off x="4572000" y="4806380"/>
            <a:ext cx="3960440" cy="216023"/>
          </a:xfrm>
        </p:spPr>
        <p:txBody>
          <a:bodyPr/>
          <a:lstStyle/>
          <a:p>
            <a:r>
              <a:rPr lang="es-ES" dirty="0"/>
              <a:t>Hager, presentación de empresa, 2022</a:t>
            </a:r>
            <a:endParaRPr lang="de-DE" dirty="0"/>
          </a:p>
        </p:txBody>
      </p:sp>
    </p:spTree>
    <p:extLst>
      <p:ext uri="{BB962C8B-B14F-4D97-AF65-F5344CB8AC3E}">
        <p14:creationId xmlns:p14="http://schemas.microsoft.com/office/powerpoint/2010/main" val="2464013848"/>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p:cNvSpPr txBox="1">
            <a:spLocks/>
          </p:cNvSpPr>
          <p:nvPr/>
        </p:nvSpPr>
        <p:spPr>
          <a:xfrm>
            <a:off x="216653" y="174875"/>
            <a:ext cx="8603819" cy="1103112"/>
          </a:xfrm>
          <a:prstGeom prst="rect">
            <a:avLst/>
          </a:prstGeom>
        </p:spPr>
        <p:txBody>
          <a:bodyPr/>
          <a:lstStyle>
            <a:lvl1pPr algn="l" defTabSz="914400" rtl="0" eaLnBrk="1" latinLnBrk="0" hangingPunct="1">
              <a:lnSpc>
                <a:spcPct val="91000"/>
              </a:lnSpc>
              <a:spcBef>
                <a:spcPct val="0"/>
              </a:spcBef>
              <a:buNone/>
              <a:defRPr sz="2500" b="1" kern="1200">
                <a:solidFill>
                  <a:schemeClr val="tx1"/>
                </a:solidFill>
                <a:latin typeface="+mj-lt"/>
                <a:ea typeface="+mj-ea"/>
                <a:cs typeface="+mj-cs"/>
              </a:defRPr>
            </a:lvl1pPr>
          </a:lstStyle>
          <a:p>
            <a:r>
              <a:rPr lang="es-ES" dirty="0">
                <a:solidFill>
                  <a:schemeClr val="accent2"/>
                </a:solidFill>
              </a:rPr>
              <a:t>Vista general de la oferta </a:t>
            </a:r>
            <a:r>
              <a:rPr lang="es-ES" dirty="0" err="1">
                <a:solidFill>
                  <a:schemeClr val="accent2"/>
                </a:solidFill>
              </a:rPr>
              <a:t>Elcom</a:t>
            </a:r>
            <a:endParaRPr lang="es-ES" dirty="0">
              <a:solidFill>
                <a:schemeClr val="accent2"/>
              </a:solidFill>
            </a:endParaRPr>
          </a:p>
          <a:p>
            <a:r>
              <a:rPr lang="fr-FR" dirty="0">
                <a:solidFill>
                  <a:schemeClr val="accent4"/>
                </a:solidFill>
                <a:ea typeface="ＭＳ Ｐゴシック" charset="0"/>
              </a:rPr>
              <a:t>Sistemas </a:t>
            </a:r>
            <a:r>
              <a:rPr lang="fr-FR" dirty="0" err="1">
                <a:solidFill>
                  <a:schemeClr val="accent4"/>
                </a:solidFill>
                <a:ea typeface="ＭＳ Ｐゴシック" charset="0"/>
              </a:rPr>
              <a:t>modernos</a:t>
            </a:r>
            <a:r>
              <a:rPr lang="fr-FR" dirty="0">
                <a:solidFill>
                  <a:schemeClr val="accent4"/>
                </a:solidFill>
                <a:ea typeface="ＭＳ Ｐゴシック" charset="0"/>
              </a:rPr>
              <a:t> de </a:t>
            </a:r>
            <a:r>
              <a:rPr lang="fr-FR" dirty="0" err="1">
                <a:solidFill>
                  <a:schemeClr val="accent4"/>
                </a:solidFill>
                <a:ea typeface="ＭＳ Ｐゴシック" charset="0"/>
              </a:rPr>
              <a:t>intercomunicación</a:t>
            </a:r>
            <a:endParaRPr lang="fr-FR" dirty="0">
              <a:solidFill>
                <a:schemeClr val="accent4"/>
              </a:solidFill>
            </a:endParaRPr>
          </a:p>
        </p:txBody>
      </p:sp>
      <p:sp>
        <p:nvSpPr>
          <p:cNvPr id="4" name="Espace réservé du numéro de diapositive 3"/>
          <p:cNvSpPr>
            <a:spLocks noGrp="1"/>
          </p:cNvSpPr>
          <p:nvPr>
            <p:ph type="sldNum" sz="quarter" idx="11"/>
          </p:nvPr>
        </p:nvSpPr>
        <p:spPr/>
        <p:txBody>
          <a:bodyPr/>
          <a:lstStyle/>
          <a:p>
            <a:fld id="{F1143767-F74A-4D98-9A19-C8176FE10842}" type="slidenum">
              <a:rPr lang="de-DE" smtClean="0"/>
              <a:pPr/>
              <a:t>19</a:t>
            </a:fld>
            <a:endParaRPr lang="de-DE" dirty="0"/>
          </a:p>
        </p:txBody>
      </p:sp>
      <p:pic>
        <p:nvPicPr>
          <p:cNvPr id="26" name="Bildplatzhalter 1"/>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755576" y="1319735"/>
            <a:ext cx="819199" cy="1391146"/>
          </a:xfrm>
          <a:prstGeom prst="rect">
            <a:avLst/>
          </a:prstGeom>
        </p:spPr>
      </p:pic>
      <p:sp>
        <p:nvSpPr>
          <p:cNvPr id="27" name="Textfeld 26"/>
          <p:cNvSpPr txBox="1"/>
          <p:nvPr/>
        </p:nvSpPr>
        <p:spPr>
          <a:xfrm>
            <a:off x="194512" y="2891980"/>
            <a:ext cx="706197" cy="523220"/>
          </a:xfrm>
          <a:prstGeom prst="rect">
            <a:avLst/>
          </a:prstGeom>
          <a:noFill/>
        </p:spPr>
        <p:txBody>
          <a:bodyPr wrap="square" rtlCol="0">
            <a:spAutoFit/>
          </a:bodyPr>
          <a:lstStyle/>
          <a:p>
            <a:r>
              <a:rPr lang="en-US" sz="2800" b="1" dirty="0">
                <a:solidFill>
                  <a:srgbClr val="E46529"/>
                </a:solidFill>
              </a:rPr>
              <a:t>02</a:t>
            </a:r>
            <a:endParaRPr lang="de-DE" sz="2800" b="1" dirty="0">
              <a:solidFill>
                <a:srgbClr val="E46529"/>
              </a:solidFill>
            </a:endParaRPr>
          </a:p>
        </p:txBody>
      </p:sp>
      <p:sp>
        <p:nvSpPr>
          <p:cNvPr id="28" name="Textfeld 27"/>
          <p:cNvSpPr txBox="1"/>
          <p:nvPr/>
        </p:nvSpPr>
        <p:spPr>
          <a:xfrm>
            <a:off x="251520" y="1210510"/>
            <a:ext cx="706197" cy="523220"/>
          </a:xfrm>
          <a:prstGeom prst="rect">
            <a:avLst/>
          </a:prstGeom>
          <a:noFill/>
        </p:spPr>
        <p:txBody>
          <a:bodyPr wrap="square" rtlCol="0">
            <a:spAutoFit/>
          </a:bodyPr>
          <a:lstStyle/>
          <a:p>
            <a:r>
              <a:rPr lang="en-US" sz="2800" b="1" dirty="0">
                <a:solidFill>
                  <a:srgbClr val="E46529"/>
                </a:solidFill>
              </a:rPr>
              <a:t>01</a:t>
            </a:r>
            <a:endParaRPr lang="de-DE" sz="2800" b="1" dirty="0">
              <a:solidFill>
                <a:srgbClr val="E46529"/>
              </a:solidFill>
            </a:endParaRPr>
          </a:p>
        </p:txBody>
      </p:sp>
      <p:sp>
        <p:nvSpPr>
          <p:cNvPr id="29" name="Textfeld 28"/>
          <p:cNvSpPr txBox="1"/>
          <p:nvPr/>
        </p:nvSpPr>
        <p:spPr>
          <a:xfrm>
            <a:off x="1803649" y="1926059"/>
            <a:ext cx="706197" cy="523220"/>
          </a:xfrm>
          <a:prstGeom prst="rect">
            <a:avLst/>
          </a:prstGeom>
          <a:noFill/>
        </p:spPr>
        <p:txBody>
          <a:bodyPr wrap="square" rtlCol="0">
            <a:spAutoFit/>
          </a:bodyPr>
          <a:lstStyle/>
          <a:p>
            <a:r>
              <a:rPr lang="en-US" sz="2800" b="1" dirty="0">
                <a:solidFill>
                  <a:srgbClr val="E46529"/>
                </a:solidFill>
              </a:rPr>
              <a:t>03</a:t>
            </a:r>
            <a:endParaRPr lang="de-DE" sz="2800" b="1" dirty="0">
              <a:solidFill>
                <a:srgbClr val="E46529"/>
              </a:solidFill>
            </a:endParaRPr>
          </a:p>
        </p:txBody>
      </p:sp>
      <p:sp>
        <p:nvSpPr>
          <p:cNvPr id="30" name="Textplatzhalter 27"/>
          <p:cNvSpPr txBox="1">
            <a:spLocks/>
          </p:cNvSpPr>
          <p:nvPr/>
        </p:nvSpPr>
        <p:spPr>
          <a:xfrm>
            <a:off x="4685648" y="3984618"/>
            <a:ext cx="3126712" cy="549744"/>
          </a:xfrm>
          <a:prstGeom prst="rect">
            <a:avLst/>
          </a:prstGeom>
        </p:spPr>
        <p:txBody>
          <a:bodyPr vert="horz" lIns="0" tIns="0" rIns="0" bIns="0" rtlCol="0">
            <a:noAutofit/>
          </a:bodyPr>
          <a:lstStyle>
            <a:lvl1pPr marL="0" indent="0" algn="l" defTabSz="914400" rtl="0" eaLnBrk="1" latinLnBrk="0" hangingPunct="1">
              <a:lnSpc>
                <a:spcPct val="114000"/>
              </a:lnSpc>
              <a:spcBef>
                <a:spcPts val="0"/>
              </a:spcBef>
              <a:spcAft>
                <a:spcPts val="0"/>
              </a:spcAft>
              <a:buFont typeface="Wingdings" panose="05000000000000000000" pitchFamily="2" charset="2"/>
              <a:buNone/>
              <a:defRPr sz="1600" kern="1200">
                <a:solidFill>
                  <a:schemeClr val="tx1"/>
                </a:solidFill>
                <a:latin typeface="+mn-lt"/>
                <a:ea typeface="+mn-ea"/>
                <a:cs typeface="+mn-cs"/>
              </a:defRPr>
            </a:lvl1pPr>
            <a:lvl2pPr marL="457200" indent="0" algn="l" defTabSz="914400" rtl="0" eaLnBrk="1" latinLnBrk="0" hangingPunct="1">
              <a:lnSpc>
                <a:spcPct val="114000"/>
              </a:lnSpc>
              <a:spcBef>
                <a:spcPts val="0"/>
              </a:spcBef>
              <a:spcAft>
                <a:spcPts val="0"/>
              </a:spcAft>
              <a:buFont typeface="Arial" panose="020B0604020202020204" pitchFamily="34" charset="0"/>
              <a:buNone/>
              <a:defRPr sz="1400" kern="1200">
                <a:solidFill>
                  <a:schemeClr val="tx1"/>
                </a:solidFill>
                <a:latin typeface="+mn-lt"/>
                <a:ea typeface="+mn-ea"/>
                <a:cs typeface="+mn-cs"/>
              </a:defRPr>
            </a:lvl2pPr>
            <a:lvl3pPr marL="627063" indent="0" algn="l" defTabSz="914400" rtl="0" eaLnBrk="1" latinLnBrk="0" hangingPunct="1">
              <a:lnSpc>
                <a:spcPct val="114000"/>
              </a:lnSpc>
              <a:spcBef>
                <a:spcPts val="0"/>
              </a:spcBef>
              <a:spcAft>
                <a:spcPts val="0"/>
              </a:spcAft>
              <a:buFont typeface="Wingdings" panose="05000000000000000000" pitchFamily="2" charset="2"/>
              <a:buNone/>
              <a:defRPr sz="1400" kern="1200">
                <a:solidFill>
                  <a:schemeClr val="tx1"/>
                </a:solidFill>
                <a:latin typeface="+mn-lt"/>
                <a:ea typeface="+mn-ea"/>
                <a:cs typeface="+mn-cs"/>
              </a:defRPr>
            </a:lvl3pPr>
            <a:lvl4pPr marL="808038" indent="0" algn="l" defTabSz="914400" rtl="0" eaLnBrk="1" latinLnBrk="0" hangingPunct="1">
              <a:lnSpc>
                <a:spcPct val="114000"/>
              </a:lnSpc>
              <a:spcBef>
                <a:spcPts val="0"/>
              </a:spcBef>
              <a:spcAft>
                <a:spcPts val="0"/>
              </a:spcAft>
              <a:buFont typeface="Wingdings" panose="05000000000000000000" pitchFamily="2" charset="2"/>
              <a:buNone/>
              <a:defRPr sz="1400" kern="1200">
                <a:solidFill>
                  <a:schemeClr val="tx1"/>
                </a:solidFill>
                <a:latin typeface="+mn-lt"/>
                <a:ea typeface="+mn-ea"/>
                <a:cs typeface="+mn-cs"/>
              </a:defRPr>
            </a:lvl4pPr>
            <a:lvl5pPr marL="985838" indent="0" algn="l" defTabSz="914400" rtl="0" eaLnBrk="1" latinLnBrk="0" hangingPunct="1">
              <a:lnSpc>
                <a:spcPct val="114000"/>
              </a:lnSpc>
              <a:spcBef>
                <a:spcPts val="0"/>
              </a:spcBef>
              <a:spcAft>
                <a:spcPts val="0"/>
              </a:spcAft>
              <a:buFont typeface="Wingdings" panose="05000000000000000000" pitchFamily="2" charset="2"/>
              <a:buNone/>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de-DE" sz="1000" b="1" dirty="0">
                <a:solidFill>
                  <a:srgbClr val="E46529"/>
                </a:solidFill>
              </a:rPr>
              <a:t>01</a:t>
            </a:r>
            <a:r>
              <a:rPr lang="de-DE" sz="1000" dirty="0">
                <a:solidFill>
                  <a:schemeClr val="accent2"/>
                </a:solidFill>
              </a:rPr>
              <a:t> </a:t>
            </a:r>
            <a:r>
              <a:rPr lang="de-DE" sz="1000" dirty="0">
                <a:solidFill>
                  <a:schemeClr val="accent1"/>
                </a:solidFill>
              </a:rPr>
              <a:t>Puesto interno. Elcom.Touch Video</a:t>
            </a:r>
          </a:p>
          <a:p>
            <a:r>
              <a:rPr lang="de-DE" sz="1000" b="1" dirty="0">
                <a:solidFill>
                  <a:srgbClr val="E46529"/>
                </a:solidFill>
              </a:rPr>
              <a:t>02</a:t>
            </a:r>
            <a:r>
              <a:rPr lang="de-DE" sz="1000" b="1" dirty="0">
                <a:solidFill>
                  <a:schemeClr val="accent2"/>
                </a:solidFill>
              </a:rPr>
              <a:t> </a:t>
            </a:r>
            <a:r>
              <a:rPr lang="de-DE" sz="1000" dirty="0"/>
              <a:t>Puesto interno. Elcom.Touch Audio</a:t>
            </a:r>
          </a:p>
          <a:p>
            <a:r>
              <a:rPr lang="de-DE" sz="1000" b="1" dirty="0">
                <a:solidFill>
                  <a:schemeClr val="accent5"/>
                </a:solidFill>
              </a:rPr>
              <a:t>03</a:t>
            </a:r>
            <a:r>
              <a:rPr lang="de-DE" sz="1000" b="1" dirty="0">
                <a:solidFill>
                  <a:schemeClr val="accent2"/>
                </a:solidFill>
              </a:rPr>
              <a:t> </a:t>
            </a:r>
            <a:r>
              <a:rPr lang="fr-FR" sz="1000" dirty="0" err="1"/>
              <a:t>Placas</a:t>
            </a:r>
            <a:r>
              <a:rPr lang="fr-FR" sz="1000" dirty="0"/>
              <a:t> </a:t>
            </a:r>
            <a:r>
              <a:rPr lang="fr-FR" sz="1000" dirty="0" err="1"/>
              <a:t>exteriores</a:t>
            </a:r>
            <a:r>
              <a:rPr lang="fr-FR" sz="1000" dirty="0"/>
              <a:t>. </a:t>
            </a:r>
            <a:r>
              <a:rPr lang="fr-FR" sz="1000" dirty="0" err="1"/>
              <a:t>Elcom.One</a:t>
            </a:r>
            <a:endParaRPr lang="fr-FR" sz="1000" dirty="0"/>
          </a:p>
        </p:txBody>
      </p:sp>
      <p:pic>
        <p:nvPicPr>
          <p:cNvPr id="31" name="Grafik 2"/>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874818" y="2574131"/>
            <a:ext cx="1080120" cy="1954865"/>
          </a:xfrm>
          <a:prstGeom prst="rect">
            <a:avLst/>
          </a:prstGeom>
        </p:spPr>
      </p:pic>
      <p:pic>
        <p:nvPicPr>
          <p:cNvPr id="32" name="Grafik 6"/>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23722" y="2862163"/>
            <a:ext cx="1063724" cy="1083533"/>
          </a:xfrm>
          <a:prstGeom prst="rect">
            <a:avLst/>
          </a:prstGeom>
        </p:spPr>
      </p:pic>
      <p:pic>
        <p:nvPicPr>
          <p:cNvPr id="33" name="Grafik 12"/>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008550" y="2574131"/>
            <a:ext cx="1059394" cy="1926060"/>
          </a:xfrm>
          <a:prstGeom prst="rect">
            <a:avLst/>
          </a:prstGeom>
        </p:spPr>
      </p:pic>
      <p:sp>
        <p:nvSpPr>
          <p:cNvPr id="35" name="Rectangle 19"/>
          <p:cNvSpPr/>
          <p:nvPr/>
        </p:nvSpPr>
        <p:spPr>
          <a:xfrm>
            <a:off x="4577000" y="1375671"/>
            <a:ext cx="4104456" cy="1077218"/>
          </a:xfrm>
          <a:prstGeom prst="rect">
            <a:avLst/>
          </a:prstGeom>
        </p:spPr>
        <p:txBody>
          <a:bodyPr wrap="square">
            <a:spAutoFit/>
          </a:bodyPr>
          <a:lstStyle/>
          <a:p>
            <a:pPr defTabSz="846138" fontAlgn="base">
              <a:spcBef>
                <a:spcPct val="0"/>
              </a:spcBef>
              <a:spcAft>
                <a:spcPct val="0"/>
              </a:spcAft>
              <a:defRPr/>
            </a:pPr>
            <a:r>
              <a:rPr lang="fr-FR" sz="1600" dirty="0" err="1">
                <a:solidFill>
                  <a:srgbClr val="585759"/>
                </a:solidFill>
                <a:ea typeface="ＭＳ Ｐゴシック" charset="0"/>
              </a:rPr>
              <a:t>Especialista</a:t>
            </a:r>
            <a:r>
              <a:rPr lang="fr-FR" sz="1600" dirty="0">
                <a:solidFill>
                  <a:srgbClr val="585759"/>
                </a:solidFill>
                <a:ea typeface="ＭＳ Ｐゴシック" charset="0"/>
              </a:rPr>
              <a:t> en s</a:t>
            </a:r>
            <a:r>
              <a:rPr lang="es-ES" sz="1600" dirty="0" err="1">
                <a:solidFill>
                  <a:srgbClr val="585759"/>
                </a:solidFill>
                <a:ea typeface="ＭＳ Ｐゴシック" charset="0"/>
              </a:rPr>
              <a:t>istemas</a:t>
            </a:r>
            <a:r>
              <a:rPr lang="es-ES" sz="1600" dirty="0">
                <a:solidFill>
                  <a:srgbClr val="585759"/>
                </a:solidFill>
                <a:ea typeface="ＭＳ Ｐゴシック" charset="0"/>
              </a:rPr>
              <a:t> modernos de intercomunicación y soluciones personalizadas de comunicación.</a:t>
            </a:r>
          </a:p>
          <a:p>
            <a:pPr defTabSz="846138" fontAlgn="base">
              <a:spcBef>
                <a:spcPct val="0"/>
              </a:spcBef>
              <a:spcAft>
                <a:spcPct val="0"/>
              </a:spcAft>
              <a:defRPr/>
            </a:pPr>
            <a:endParaRPr lang="fr-FR" sz="1600" kern="0" dirty="0">
              <a:solidFill>
                <a:srgbClr val="585759"/>
              </a:solidFill>
              <a:ea typeface="ＭＳ Ｐゴシック" pitchFamily="34" charset="-128"/>
              <a:cs typeface="Arial"/>
            </a:endParaRPr>
          </a:p>
        </p:txBody>
      </p:sp>
      <p:sp>
        <p:nvSpPr>
          <p:cNvPr id="37" name="Rectangle 11"/>
          <p:cNvSpPr/>
          <p:nvPr/>
        </p:nvSpPr>
        <p:spPr>
          <a:xfrm>
            <a:off x="4572000" y="2486109"/>
            <a:ext cx="4248472" cy="1323439"/>
          </a:xfrm>
          <a:prstGeom prst="rect">
            <a:avLst/>
          </a:prstGeom>
        </p:spPr>
        <p:txBody>
          <a:bodyPr wrap="square">
            <a:spAutoFit/>
          </a:bodyPr>
          <a:lstStyle/>
          <a:p>
            <a:pPr marL="285750" indent="-285750">
              <a:buFont typeface="Wingdings" charset="2"/>
              <a:buChar char="§"/>
              <a:defRPr/>
            </a:pPr>
            <a:r>
              <a:rPr lang="es-ES" sz="1400" dirty="0">
                <a:latin typeface="Arial" charset="0"/>
                <a:ea typeface="ＭＳ Ｐゴシック" charset="0"/>
              </a:rPr>
              <a:t>Buzones</a:t>
            </a:r>
          </a:p>
          <a:p>
            <a:pPr marL="285750" indent="-285750">
              <a:buFont typeface="Wingdings" charset="2"/>
              <a:buChar char="§"/>
              <a:defRPr/>
            </a:pPr>
            <a:r>
              <a:rPr lang="es-ES" sz="1400" dirty="0">
                <a:latin typeface="Arial" charset="0"/>
                <a:ea typeface="ＭＳ Ｐゴシック" charset="0"/>
              </a:rPr>
              <a:t>Placas de calles</a:t>
            </a:r>
          </a:p>
          <a:p>
            <a:pPr marL="285750" indent="-285750">
              <a:buFont typeface="Wingdings" charset="2"/>
              <a:buChar char="§"/>
              <a:defRPr/>
            </a:pPr>
            <a:r>
              <a:rPr lang="es-ES" sz="1400" dirty="0"/>
              <a:t>Porteros (video y audio)</a:t>
            </a:r>
          </a:p>
          <a:p>
            <a:pPr marL="285750" indent="-285750">
              <a:buFont typeface="Wingdings" charset="2"/>
              <a:buChar char="§"/>
            </a:pPr>
            <a:r>
              <a:rPr lang="es-ES" sz="1400" dirty="0">
                <a:latin typeface="Arial" charset="0"/>
                <a:ea typeface="ＭＳ Ｐゴシック" charset="0"/>
              </a:rPr>
              <a:t>Control de accesos</a:t>
            </a:r>
          </a:p>
          <a:p>
            <a:pPr>
              <a:defRPr/>
            </a:pPr>
            <a:endParaRPr lang="en-GB" sz="1400" dirty="0">
              <a:solidFill>
                <a:schemeClr val="accent3"/>
              </a:solidFill>
              <a:latin typeface="Arial" charset="0"/>
              <a:ea typeface="ＭＳ Ｐゴシック" charset="0"/>
            </a:endParaRPr>
          </a:p>
          <a:p>
            <a:pPr>
              <a:defRPr/>
            </a:pPr>
            <a:endParaRPr lang="en-GB" sz="1000" dirty="0"/>
          </a:p>
        </p:txBody>
      </p:sp>
      <p:pic>
        <p:nvPicPr>
          <p:cNvPr id="17" name="Bild 45" descr="ELCOM_Logo_RGB.eps"/>
          <p:cNvPicPr preferRelativeResize="0">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736548" y="293275"/>
            <a:ext cx="1083600" cy="234751"/>
          </a:xfrm>
          <a:prstGeom prst="rect">
            <a:avLst/>
          </a:prstGeom>
        </p:spPr>
      </p:pic>
      <p:sp>
        <p:nvSpPr>
          <p:cNvPr id="16" name="Espace réservé du pied de page 2">
            <a:extLst>
              <a:ext uri="{FF2B5EF4-FFF2-40B4-BE49-F238E27FC236}">
                <a16:creationId xmlns:a16="http://schemas.microsoft.com/office/drawing/2014/main" id="{2F739157-F17C-44F9-BCDB-62FEDBB95903}"/>
              </a:ext>
            </a:extLst>
          </p:cNvPr>
          <p:cNvSpPr>
            <a:spLocks noGrp="1"/>
          </p:cNvSpPr>
          <p:nvPr>
            <p:ph type="ftr" sz="quarter" idx="10"/>
          </p:nvPr>
        </p:nvSpPr>
        <p:spPr>
          <a:xfrm>
            <a:off x="4572000" y="4806380"/>
            <a:ext cx="3960440" cy="216023"/>
          </a:xfrm>
        </p:spPr>
        <p:txBody>
          <a:bodyPr/>
          <a:lstStyle/>
          <a:p>
            <a:r>
              <a:rPr lang="es-ES" dirty="0"/>
              <a:t>Hager, presentación de empresa, 2022</a:t>
            </a:r>
            <a:endParaRPr lang="de-DE" dirty="0"/>
          </a:p>
        </p:txBody>
      </p:sp>
    </p:spTree>
    <p:extLst>
      <p:ext uri="{BB962C8B-B14F-4D97-AF65-F5344CB8AC3E}">
        <p14:creationId xmlns:p14="http://schemas.microsoft.com/office/powerpoint/2010/main" val="34493496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 1">
            <a:extLst>
              <a:ext uri="{FF2B5EF4-FFF2-40B4-BE49-F238E27FC236}">
                <a16:creationId xmlns:a16="http://schemas.microsoft.com/office/drawing/2014/main" id="{40E2D720-C7C4-4FA0-8B30-71D6C20C6A82}"/>
              </a:ext>
            </a:extLst>
          </p:cNvPr>
          <p:cNvPicPr>
            <a:picLocks noChangeAspect="1"/>
          </p:cNvPicPr>
          <p:nvPr/>
        </p:nvPicPr>
        <p:blipFill>
          <a:blip r:embed="rId3"/>
          <a:srcRect/>
          <a:stretch/>
        </p:blipFill>
        <p:spPr>
          <a:xfrm>
            <a:off x="0" y="2381"/>
            <a:ext cx="9144000" cy="5143500"/>
          </a:xfrm>
          <a:prstGeom prst="rect">
            <a:avLst/>
          </a:prstGeom>
        </p:spPr>
      </p:pic>
      <p:sp>
        <p:nvSpPr>
          <p:cNvPr id="3" name="Espace réservé du texte 2"/>
          <p:cNvSpPr>
            <a:spLocks noGrp="1"/>
          </p:cNvSpPr>
          <p:nvPr>
            <p:ph type="body" sz="quarter" idx="12"/>
          </p:nvPr>
        </p:nvSpPr>
        <p:spPr>
          <a:xfrm>
            <a:off x="395536" y="9331"/>
            <a:ext cx="3960440" cy="5148263"/>
          </a:xfrm>
          <a:noFill/>
        </p:spPr>
        <p:txBody>
          <a:bodyPr tIns="288000"/>
          <a:lstStyle/>
          <a:p>
            <a:r>
              <a:rPr lang="en-GB" dirty="0">
                <a:solidFill>
                  <a:srgbClr val="FFFFFF"/>
                </a:solidFill>
              </a:rPr>
              <a:t>Un </a:t>
            </a:r>
            <a:r>
              <a:rPr lang="en-GB" dirty="0" err="1">
                <a:solidFill>
                  <a:srgbClr val="FFFFFF"/>
                </a:solidFill>
              </a:rPr>
              <a:t>colaborador</a:t>
            </a:r>
            <a:r>
              <a:rPr lang="en-GB" dirty="0">
                <a:solidFill>
                  <a:srgbClr val="FFFFFF"/>
                </a:solidFill>
              </a:rPr>
              <a:t> </a:t>
            </a:r>
            <a:r>
              <a:rPr lang="en-GB" dirty="0" err="1">
                <a:solidFill>
                  <a:srgbClr val="FFFFFF"/>
                </a:solidFill>
              </a:rPr>
              <a:t>para</a:t>
            </a:r>
            <a:r>
              <a:rPr lang="en-GB" dirty="0">
                <a:solidFill>
                  <a:srgbClr val="FFFFFF"/>
                </a:solidFill>
              </a:rPr>
              <a:t> </a:t>
            </a:r>
            <a:r>
              <a:rPr lang="en-GB" dirty="0" err="1">
                <a:solidFill>
                  <a:srgbClr val="FFFFFF"/>
                </a:solidFill>
              </a:rPr>
              <a:t>soluciones</a:t>
            </a:r>
            <a:r>
              <a:rPr lang="en-GB" dirty="0">
                <a:solidFill>
                  <a:srgbClr val="FFFFFF"/>
                </a:solidFill>
              </a:rPr>
              <a:t> </a:t>
            </a:r>
            <a:r>
              <a:rPr lang="en-GB" dirty="0" err="1">
                <a:solidFill>
                  <a:srgbClr val="FFFFFF"/>
                </a:solidFill>
              </a:rPr>
              <a:t>inteligentes</a:t>
            </a:r>
            <a:r>
              <a:rPr lang="en-GB" dirty="0">
                <a:solidFill>
                  <a:srgbClr val="FFFFFF"/>
                </a:solidFill>
              </a:rPr>
              <a:t> en el </a:t>
            </a:r>
            <a:r>
              <a:rPr lang="en-GB" dirty="0" err="1">
                <a:solidFill>
                  <a:srgbClr val="FFFFFF"/>
                </a:solidFill>
              </a:rPr>
              <a:t>que</a:t>
            </a:r>
            <a:r>
              <a:rPr lang="en-GB" dirty="0">
                <a:solidFill>
                  <a:srgbClr val="FFFFFF"/>
                </a:solidFill>
              </a:rPr>
              <a:t> </a:t>
            </a:r>
            <a:r>
              <a:rPr lang="en-GB" dirty="0" err="1">
                <a:solidFill>
                  <a:srgbClr val="FFFFFF"/>
                </a:solidFill>
              </a:rPr>
              <a:t>puedes</a:t>
            </a:r>
            <a:r>
              <a:rPr lang="en-GB" dirty="0">
                <a:solidFill>
                  <a:srgbClr val="FFFFFF"/>
                </a:solidFill>
              </a:rPr>
              <a:t> </a:t>
            </a:r>
            <a:r>
              <a:rPr lang="en-GB" dirty="0" err="1">
                <a:solidFill>
                  <a:srgbClr val="FFFFFF"/>
                </a:solidFill>
              </a:rPr>
              <a:t>confiar</a:t>
            </a:r>
            <a:r>
              <a:rPr lang="en-GB" dirty="0">
                <a:solidFill>
                  <a:srgbClr val="FFFFFF"/>
                </a:solidFill>
              </a:rPr>
              <a:t>.</a:t>
            </a:r>
          </a:p>
        </p:txBody>
      </p:sp>
      <p:sp>
        <p:nvSpPr>
          <p:cNvPr id="2" name="Espace réservé du numéro de diapositive 1"/>
          <p:cNvSpPr>
            <a:spLocks noGrp="1"/>
          </p:cNvSpPr>
          <p:nvPr>
            <p:ph type="sldNum" sz="quarter" idx="11"/>
          </p:nvPr>
        </p:nvSpPr>
        <p:spPr/>
        <p:txBody>
          <a:bodyPr/>
          <a:lstStyle/>
          <a:p>
            <a:fld id="{F1143767-F74A-4D98-9A19-C8176FE10842}" type="slidenum">
              <a:rPr lang="de-DE" smtClean="0"/>
              <a:pPr/>
              <a:t>2</a:t>
            </a:fld>
            <a:endParaRPr lang="de-DE" dirty="0"/>
          </a:p>
        </p:txBody>
      </p:sp>
      <p:pic>
        <p:nvPicPr>
          <p:cNvPr id="7" name="Picture 2" descr="\\BLKSFS01\Corpcomm\ZZ_New_structure\04_Brand_projects\- CD Project_2020\- CD Elementik\Logos\All logos updated CC including HL inputs\Hager\RGB\EMFs\Hager_Logo_500px_sRGB_white.em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2904" y="4829132"/>
            <a:ext cx="437782" cy="145680"/>
          </a:xfrm>
          <a:prstGeom prst="rect">
            <a:avLst/>
          </a:prstGeom>
          <a:noFill/>
          <a:extLst>
            <a:ext uri="{909E8E84-426E-40DD-AFC4-6F175D3DCCD1}">
              <a14:hiddenFill xmlns:a14="http://schemas.microsoft.com/office/drawing/2010/main">
                <a:solidFill>
                  <a:srgbClr val="FFFFFF"/>
                </a:solidFill>
              </a14:hiddenFill>
            </a:ext>
          </a:extLst>
        </p:spPr>
      </p:pic>
      <p:sp>
        <p:nvSpPr>
          <p:cNvPr id="9" name="Espace réservé du pied de page 2">
            <a:extLst>
              <a:ext uri="{FF2B5EF4-FFF2-40B4-BE49-F238E27FC236}">
                <a16:creationId xmlns:a16="http://schemas.microsoft.com/office/drawing/2014/main" id="{3A0E32BE-4EF4-4684-A184-2FB138D603C4}"/>
              </a:ext>
            </a:extLst>
          </p:cNvPr>
          <p:cNvSpPr txBox="1">
            <a:spLocks/>
          </p:cNvSpPr>
          <p:nvPr/>
        </p:nvSpPr>
        <p:spPr>
          <a:xfrm>
            <a:off x="4572000" y="4806380"/>
            <a:ext cx="3960440" cy="216023"/>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s-ES" sz="800" dirty="0">
                <a:solidFill>
                  <a:schemeClr val="bg1"/>
                </a:solidFill>
              </a:rPr>
              <a:t>Hager, presentación de empresa, 2022</a:t>
            </a:r>
            <a:endParaRPr lang="de-DE" sz="800" dirty="0">
              <a:solidFill>
                <a:schemeClr val="bg1"/>
              </a:solidFill>
            </a:endParaRPr>
          </a:p>
        </p:txBody>
      </p:sp>
    </p:spTree>
    <p:extLst>
      <p:ext uri="{BB962C8B-B14F-4D97-AF65-F5344CB8AC3E}">
        <p14:creationId xmlns:p14="http://schemas.microsoft.com/office/powerpoint/2010/main" val="3173614909"/>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 4" descr="minicolonna alluminio.jp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2413548" y="751940"/>
            <a:ext cx="1652608" cy="4252569"/>
          </a:xfrm>
          <a:prstGeom prst="rect">
            <a:avLst/>
          </a:prstGeom>
        </p:spPr>
      </p:pic>
      <p:pic>
        <p:nvPicPr>
          <p:cNvPr id="2" name="Bild 1" descr="IP40INC24M_FT_FONDO_BIANCO.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71958" y="2574131"/>
            <a:ext cx="1783818" cy="2030972"/>
          </a:xfrm>
          <a:prstGeom prst="rect">
            <a:avLst/>
          </a:prstGeom>
        </p:spPr>
      </p:pic>
      <p:pic>
        <p:nvPicPr>
          <p:cNvPr id="6" name="Bild 5" descr="T1_N_COV_FONDO_BIANCO.jp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0" y="1131003"/>
            <a:ext cx="2010891" cy="1337946"/>
          </a:xfrm>
          <a:prstGeom prst="rect">
            <a:avLst/>
          </a:prstGeom>
        </p:spPr>
      </p:pic>
      <p:sp>
        <p:nvSpPr>
          <p:cNvPr id="30" name="Titre 29"/>
          <p:cNvSpPr>
            <a:spLocks noGrp="1"/>
          </p:cNvSpPr>
          <p:nvPr>
            <p:ph type="title"/>
          </p:nvPr>
        </p:nvSpPr>
        <p:spPr>
          <a:xfrm>
            <a:off x="307975" y="227521"/>
            <a:ext cx="6424265" cy="402394"/>
          </a:xfrm>
        </p:spPr>
        <p:txBody>
          <a:bodyPr/>
          <a:lstStyle/>
          <a:p>
            <a:r>
              <a:rPr lang="es-ES" dirty="0"/>
              <a:t>Vista general de la oferta </a:t>
            </a:r>
            <a:r>
              <a:rPr lang="fr-FR" noProof="0" dirty="0" err="1"/>
              <a:t>Bocchiotti-Iboco</a:t>
            </a:r>
            <a:br>
              <a:rPr lang="fr-FR" noProof="0" dirty="0"/>
            </a:br>
            <a:endParaRPr lang="fr-FR" noProof="0" dirty="0"/>
          </a:p>
        </p:txBody>
      </p:sp>
      <p:sp>
        <p:nvSpPr>
          <p:cNvPr id="8195" name="Espace réservé du numéro de diapositive 8194"/>
          <p:cNvSpPr>
            <a:spLocks noGrp="1"/>
          </p:cNvSpPr>
          <p:nvPr>
            <p:ph type="sldNum" sz="quarter" idx="11"/>
          </p:nvPr>
        </p:nvSpPr>
        <p:spPr/>
        <p:txBody>
          <a:bodyPr/>
          <a:lstStyle/>
          <a:p>
            <a:fld id="{F1143767-F74A-4D98-9A19-C8176FE10842}" type="slidenum">
              <a:rPr lang="de-DE" smtClean="0"/>
              <a:pPr/>
              <a:t>20</a:t>
            </a:fld>
            <a:endParaRPr lang="de-DE" dirty="0"/>
          </a:p>
        </p:txBody>
      </p:sp>
      <p:sp>
        <p:nvSpPr>
          <p:cNvPr id="17" name="Rectangle 19"/>
          <p:cNvSpPr/>
          <p:nvPr/>
        </p:nvSpPr>
        <p:spPr>
          <a:xfrm>
            <a:off x="4577000" y="1374510"/>
            <a:ext cx="4104456" cy="830997"/>
          </a:xfrm>
          <a:prstGeom prst="rect">
            <a:avLst/>
          </a:prstGeom>
        </p:spPr>
        <p:txBody>
          <a:bodyPr wrap="square">
            <a:spAutoFit/>
          </a:bodyPr>
          <a:lstStyle/>
          <a:p>
            <a:pPr defTabSz="846138" fontAlgn="base">
              <a:spcBef>
                <a:spcPct val="0"/>
              </a:spcBef>
              <a:spcAft>
                <a:spcPct val="0"/>
              </a:spcAft>
              <a:defRPr/>
            </a:pPr>
            <a:r>
              <a:rPr lang="fr-FR" sz="1600" dirty="0" err="1">
                <a:ea typeface="ＭＳ Ｐゴシック" charset="0"/>
              </a:rPr>
              <a:t>Especialista</a:t>
            </a:r>
            <a:r>
              <a:rPr lang="fr-FR" sz="1600" dirty="0">
                <a:ea typeface="ＭＳ Ｐゴシック" charset="0"/>
              </a:rPr>
              <a:t> en </a:t>
            </a:r>
            <a:r>
              <a:rPr lang="fr-FR" sz="1600" dirty="0" err="1">
                <a:ea typeface="ＭＳ Ｐゴシック" charset="0"/>
              </a:rPr>
              <a:t>canalización</a:t>
            </a:r>
            <a:r>
              <a:rPr lang="fr-FR" sz="1600" dirty="0">
                <a:ea typeface="ＭＳ Ｐゴシック" charset="0"/>
              </a:rPr>
              <a:t> y </a:t>
            </a:r>
            <a:r>
              <a:rPr lang="fr-FR" sz="1600" dirty="0" err="1">
                <a:ea typeface="ＭＳ Ｐゴシック" charset="0"/>
              </a:rPr>
              <a:t>pequeñas</a:t>
            </a:r>
            <a:r>
              <a:rPr lang="fr-FR" sz="1600" dirty="0">
                <a:ea typeface="ＭＳ Ｐゴシック" charset="0"/>
              </a:rPr>
              <a:t> </a:t>
            </a:r>
            <a:r>
              <a:rPr lang="fr-FR" sz="1600" dirty="0" err="1">
                <a:ea typeface="ＭＳ Ｐゴシック" charset="0"/>
              </a:rPr>
              <a:t>cajas</a:t>
            </a:r>
            <a:r>
              <a:rPr lang="fr-FR" sz="1600" dirty="0">
                <a:ea typeface="ＭＳ Ｐゴシック" charset="0"/>
              </a:rPr>
              <a:t> de </a:t>
            </a:r>
            <a:r>
              <a:rPr lang="fr-FR" sz="1600" dirty="0" err="1">
                <a:ea typeface="ＭＳ Ｐゴシック" charset="0"/>
              </a:rPr>
              <a:t>distribución</a:t>
            </a:r>
            <a:r>
              <a:rPr lang="fr-FR" sz="1600" dirty="0">
                <a:ea typeface="ＭＳ Ｐゴシック" charset="0"/>
              </a:rPr>
              <a:t> para </a:t>
            </a:r>
            <a:r>
              <a:rPr lang="fr-FR" sz="1600" dirty="0" err="1">
                <a:ea typeface="ＭＳ Ｐゴシック" charset="0"/>
              </a:rPr>
              <a:t>aplicaciones</a:t>
            </a:r>
            <a:r>
              <a:rPr lang="fr-FR" sz="1600" dirty="0">
                <a:ea typeface="ＭＳ Ｐゴシック" charset="0"/>
              </a:rPr>
              <a:t> </a:t>
            </a:r>
            <a:r>
              <a:rPr lang="fr-FR" sz="1600" dirty="0" err="1">
                <a:ea typeface="ＭＳ Ｐゴシック" charset="0"/>
              </a:rPr>
              <a:t>domésticas</a:t>
            </a:r>
            <a:r>
              <a:rPr lang="fr-FR" sz="1600" dirty="0">
                <a:ea typeface="ＭＳ Ｐゴシック" charset="0"/>
              </a:rPr>
              <a:t> e </a:t>
            </a:r>
            <a:r>
              <a:rPr lang="fr-FR" sz="1600" dirty="0" err="1">
                <a:ea typeface="ＭＳ Ｐゴシック" charset="0"/>
              </a:rPr>
              <a:t>industriales</a:t>
            </a:r>
            <a:r>
              <a:rPr lang="fr-FR" sz="1600" dirty="0">
                <a:ea typeface="ＭＳ Ｐゴシック" charset="0"/>
              </a:rPr>
              <a:t>. </a:t>
            </a:r>
            <a:endParaRPr lang="fr-FR" sz="1600" kern="0" dirty="0">
              <a:solidFill>
                <a:srgbClr val="585759"/>
              </a:solidFill>
              <a:ea typeface="ＭＳ Ｐゴシック" pitchFamily="34" charset="-128"/>
              <a:cs typeface="Arial"/>
            </a:endParaRPr>
          </a:p>
        </p:txBody>
      </p:sp>
      <p:sp>
        <p:nvSpPr>
          <p:cNvPr id="18" name="Rectangle 11"/>
          <p:cNvSpPr/>
          <p:nvPr/>
        </p:nvSpPr>
        <p:spPr>
          <a:xfrm>
            <a:off x="4572000" y="2339523"/>
            <a:ext cx="4248472" cy="1815882"/>
          </a:xfrm>
          <a:prstGeom prst="rect">
            <a:avLst/>
          </a:prstGeom>
        </p:spPr>
        <p:txBody>
          <a:bodyPr wrap="square">
            <a:spAutoFit/>
          </a:bodyPr>
          <a:lstStyle/>
          <a:p>
            <a:pPr marL="285750" indent="-285750">
              <a:buFont typeface="Wingdings" charset="2"/>
              <a:buChar char="§"/>
              <a:defRPr/>
            </a:pPr>
            <a:r>
              <a:rPr lang="fr-FR" sz="1400" dirty="0">
                <a:solidFill>
                  <a:srgbClr val="4A4A4A"/>
                </a:solidFill>
                <a:latin typeface="Arial" charset="0"/>
                <a:ea typeface="ＭＳ Ｐゴシック" charset="0"/>
              </a:rPr>
              <a:t>Canales en </a:t>
            </a:r>
            <a:r>
              <a:rPr lang="fr-FR" sz="1400" dirty="0" err="1">
                <a:solidFill>
                  <a:srgbClr val="4A4A4A"/>
                </a:solidFill>
                <a:latin typeface="Arial" charset="0"/>
                <a:ea typeface="ＭＳ Ｐゴシック" charset="0"/>
              </a:rPr>
              <a:t>material</a:t>
            </a:r>
            <a:r>
              <a:rPr lang="fr-FR" sz="1400" dirty="0">
                <a:solidFill>
                  <a:srgbClr val="4A4A4A"/>
                </a:solidFill>
                <a:latin typeface="Arial" charset="0"/>
                <a:ea typeface="ＭＳ Ｐゴシック" charset="0"/>
              </a:rPr>
              <a:t> </a:t>
            </a:r>
            <a:r>
              <a:rPr lang="fr-FR" sz="1400" dirty="0" err="1">
                <a:solidFill>
                  <a:srgbClr val="4A4A4A"/>
                </a:solidFill>
                <a:latin typeface="Arial" charset="0"/>
                <a:ea typeface="ＭＳ Ｐゴシック" charset="0"/>
              </a:rPr>
              <a:t>plástico</a:t>
            </a:r>
            <a:r>
              <a:rPr lang="fr-FR" sz="1400" dirty="0">
                <a:solidFill>
                  <a:srgbClr val="4A4A4A"/>
                </a:solidFill>
                <a:latin typeface="Arial" charset="0"/>
                <a:ea typeface="ＭＳ Ｐゴシック" charset="0"/>
              </a:rPr>
              <a:t> y </a:t>
            </a:r>
            <a:r>
              <a:rPr lang="fr-FR" sz="1400" dirty="0" err="1">
                <a:solidFill>
                  <a:srgbClr val="4A4A4A"/>
                </a:solidFill>
                <a:latin typeface="Arial" charset="0"/>
                <a:ea typeface="ＭＳ Ｐゴシック" charset="0"/>
              </a:rPr>
              <a:t>canales</a:t>
            </a:r>
            <a:r>
              <a:rPr lang="fr-FR" sz="1400" dirty="0">
                <a:solidFill>
                  <a:srgbClr val="4A4A4A"/>
                </a:solidFill>
                <a:latin typeface="Arial" charset="0"/>
                <a:ea typeface="ＭＳ Ｐゴシック" charset="0"/>
              </a:rPr>
              <a:t> para cuadros</a:t>
            </a:r>
            <a:endParaRPr lang="fr-FR" sz="1400" dirty="0">
              <a:solidFill>
                <a:srgbClr val="FF0000"/>
              </a:solidFill>
              <a:latin typeface="Arial" charset="0"/>
              <a:ea typeface="ＭＳ Ｐゴシック" charset="0"/>
            </a:endParaRPr>
          </a:p>
          <a:p>
            <a:pPr marL="285750" indent="-285750">
              <a:buFont typeface="Wingdings" charset="2"/>
              <a:buChar char="§"/>
              <a:defRPr/>
            </a:pPr>
            <a:r>
              <a:rPr lang="fr-FR" sz="1400" dirty="0" err="1">
                <a:solidFill>
                  <a:srgbClr val="4A4A4A"/>
                </a:solidFill>
                <a:latin typeface="Arial" charset="0"/>
                <a:ea typeface="ＭＳ Ｐゴシック" charset="0"/>
              </a:rPr>
              <a:t>Soluciones</a:t>
            </a:r>
            <a:r>
              <a:rPr lang="fr-FR" sz="1400" dirty="0">
                <a:solidFill>
                  <a:srgbClr val="4A4A4A"/>
                </a:solidFill>
                <a:latin typeface="Arial" charset="0"/>
                <a:ea typeface="ＭＳ Ｐゴシック" charset="0"/>
              </a:rPr>
              <a:t> para </a:t>
            </a:r>
            <a:r>
              <a:rPr lang="fr-FR" sz="1400" dirty="0" err="1">
                <a:solidFill>
                  <a:srgbClr val="4A4A4A"/>
                </a:solidFill>
                <a:latin typeface="Arial" charset="0"/>
                <a:ea typeface="ＭＳ Ｐゴシック" charset="0"/>
              </a:rPr>
              <a:t>puestos</a:t>
            </a:r>
            <a:r>
              <a:rPr lang="fr-FR" sz="1400" dirty="0">
                <a:solidFill>
                  <a:srgbClr val="4A4A4A"/>
                </a:solidFill>
                <a:latin typeface="Arial" charset="0"/>
                <a:ea typeface="ＭＳ Ｐゴシック" charset="0"/>
              </a:rPr>
              <a:t> de </a:t>
            </a:r>
            <a:r>
              <a:rPr lang="fr-FR" sz="1400" dirty="0" err="1">
                <a:solidFill>
                  <a:srgbClr val="4A4A4A"/>
                </a:solidFill>
                <a:latin typeface="Arial" charset="0"/>
                <a:ea typeface="ＭＳ Ｐゴシック" charset="0"/>
              </a:rPr>
              <a:t>trabajo</a:t>
            </a:r>
            <a:endParaRPr lang="fr-FR" sz="1400" dirty="0">
              <a:solidFill>
                <a:srgbClr val="4A4A4A"/>
              </a:solidFill>
              <a:latin typeface="Arial" charset="0"/>
              <a:ea typeface="ＭＳ Ｐゴシック" charset="0"/>
            </a:endParaRPr>
          </a:p>
          <a:p>
            <a:pPr marL="285750" indent="-285750">
              <a:buFont typeface="Wingdings" charset="2"/>
              <a:buChar char="§"/>
              <a:defRPr/>
            </a:pPr>
            <a:r>
              <a:rPr lang="fr-FR" sz="1400" dirty="0" err="1">
                <a:solidFill>
                  <a:srgbClr val="4A4A4A"/>
                </a:solidFill>
                <a:latin typeface="Arial" charset="0"/>
                <a:ea typeface="ＭＳ Ｐゴシック" charset="0"/>
              </a:rPr>
              <a:t>Tubos</a:t>
            </a:r>
            <a:r>
              <a:rPr lang="fr-FR" sz="1400" dirty="0">
                <a:solidFill>
                  <a:srgbClr val="4A4A4A"/>
                </a:solidFill>
                <a:latin typeface="Arial" charset="0"/>
                <a:ea typeface="ＭＳ Ｐゴシック" charset="0"/>
              </a:rPr>
              <a:t> flexibles y </a:t>
            </a:r>
            <a:r>
              <a:rPr lang="fr-FR" sz="1400" dirty="0" err="1">
                <a:solidFill>
                  <a:srgbClr val="4A4A4A"/>
                </a:solidFill>
                <a:latin typeface="Arial" charset="0"/>
                <a:ea typeface="ＭＳ Ｐゴシック" charset="0"/>
              </a:rPr>
              <a:t>rígidos</a:t>
            </a:r>
            <a:r>
              <a:rPr lang="fr-FR" sz="1400" dirty="0">
                <a:solidFill>
                  <a:srgbClr val="4A4A4A"/>
                </a:solidFill>
                <a:latin typeface="Arial" charset="0"/>
                <a:ea typeface="ＭＳ Ｐゴシック" charset="0"/>
              </a:rPr>
              <a:t> para </a:t>
            </a:r>
            <a:r>
              <a:rPr lang="fr-FR" sz="1400" dirty="0" err="1">
                <a:solidFill>
                  <a:srgbClr val="4A4A4A"/>
                </a:solidFill>
                <a:latin typeface="Arial" charset="0"/>
                <a:ea typeface="ＭＳ Ｐゴシック" charset="0"/>
              </a:rPr>
              <a:t>instalaciones</a:t>
            </a:r>
            <a:r>
              <a:rPr lang="fr-FR" sz="1400" dirty="0">
                <a:solidFill>
                  <a:srgbClr val="4A4A4A"/>
                </a:solidFill>
                <a:latin typeface="Arial" charset="0"/>
                <a:ea typeface="ＭＳ Ｐゴシック" charset="0"/>
              </a:rPr>
              <a:t> </a:t>
            </a:r>
            <a:r>
              <a:rPr lang="fr-FR" sz="1400" dirty="0" err="1">
                <a:solidFill>
                  <a:srgbClr val="4A4A4A"/>
                </a:solidFill>
                <a:latin typeface="Arial" charset="0"/>
                <a:ea typeface="ＭＳ Ｐゴシック" charset="0"/>
              </a:rPr>
              <a:t>eléctricas</a:t>
            </a:r>
            <a:r>
              <a:rPr lang="fr-FR" sz="1400" dirty="0">
                <a:solidFill>
                  <a:srgbClr val="4A4A4A"/>
                </a:solidFill>
                <a:latin typeface="Arial" charset="0"/>
                <a:ea typeface="ＭＳ Ｐゴシック" charset="0"/>
              </a:rPr>
              <a:t> </a:t>
            </a:r>
            <a:r>
              <a:rPr lang="fr-FR" sz="1400" dirty="0" err="1">
                <a:solidFill>
                  <a:srgbClr val="4A4A4A"/>
                </a:solidFill>
                <a:latin typeface="Arial" charset="0"/>
                <a:ea typeface="ＭＳ Ｐゴシック" charset="0"/>
              </a:rPr>
              <a:t>domésticas</a:t>
            </a:r>
            <a:r>
              <a:rPr lang="fr-FR" sz="1400" dirty="0">
                <a:solidFill>
                  <a:srgbClr val="4A4A4A"/>
                </a:solidFill>
                <a:latin typeface="Arial" charset="0"/>
                <a:ea typeface="ＭＳ Ｐゴシック" charset="0"/>
              </a:rPr>
              <a:t>, </a:t>
            </a:r>
            <a:r>
              <a:rPr lang="fr-FR" sz="1400" dirty="0" err="1">
                <a:solidFill>
                  <a:srgbClr val="4A4A4A"/>
                </a:solidFill>
                <a:latin typeface="Arial" charset="0"/>
                <a:ea typeface="ＭＳ Ｐゴシック" charset="0"/>
              </a:rPr>
              <a:t>terciarias</a:t>
            </a:r>
            <a:r>
              <a:rPr lang="fr-FR" sz="1400" dirty="0">
                <a:solidFill>
                  <a:srgbClr val="4A4A4A"/>
                </a:solidFill>
                <a:latin typeface="Arial" charset="0"/>
                <a:ea typeface="ＭＳ Ｐゴシック" charset="0"/>
              </a:rPr>
              <a:t> e </a:t>
            </a:r>
            <a:r>
              <a:rPr lang="fr-FR" sz="1400" dirty="0" err="1">
                <a:solidFill>
                  <a:srgbClr val="4A4A4A"/>
                </a:solidFill>
                <a:latin typeface="Arial" charset="0"/>
                <a:ea typeface="ＭＳ Ｐゴシック" charset="0"/>
              </a:rPr>
              <a:t>industriales</a:t>
            </a:r>
            <a:endParaRPr lang="fr-FR" sz="1400" dirty="0">
              <a:solidFill>
                <a:srgbClr val="4A4A4A"/>
              </a:solidFill>
              <a:latin typeface="Arial" charset="0"/>
              <a:ea typeface="ＭＳ Ｐゴシック" charset="0"/>
            </a:endParaRPr>
          </a:p>
          <a:p>
            <a:pPr marL="285750" indent="-285750">
              <a:buFont typeface="Wingdings" charset="2"/>
              <a:buChar char="§"/>
              <a:defRPr/>
            </a:pPr>
            <a:r>
              <a:rPr lang="fr-FR" sz="1400" dirty="0" err="1">
                <a:solidFill>
                  <a:srgbClr val="4A4A4A"/>
                </a:solidFill>
                <a:latin typeface="Arial" charset="0"/>
                <a:ea typeface="ＭＳ Ｐゴシック" charset="0"/>
              </a:rPr>
              <a:t>Cajas</a:t>
            </a:r>
            <a:r>
              <a:rPr lang="fr-FR" sz="1400" dirty="0">
                <a:solidFill>
                  <a:srgbClr val="4A4A4A"/>
                </a:solidFill>
                <a:latin typeface="Arial" charset="0"/>
                <a:ea typeface="ＭＳ Ｐゴシック" charset="0"/>
              </a:rPr>
              <a:t> y bornes de </a:t>
            </a:r>
            <a:r>
              <a:rPr lang="fr-FR" sz="1400" dirty="0" err="1">
                <a:solidFill>
                  <a:srgbClr val="4A4A4A"/>
                </a:solidFill>
                <a:latin typeface="Arial" charset="0"/>
                <a:ea typeface="ＭＳ Ｐゴシック" charset="0"/>
              </a:rPr>
              <a:t>conexión</a:t>
            </a:r>
            <a:r>
              <a:rPr lang="fr-FR" sz="1400" dirty="0">
                <a:solidFill>
                  <a:srgbClr val="4A4A4A"/>
                </a:solidFill>
                <a:latin typeface="Arial" charset="0"/>
                <a:ea typeface="ＭＳ Ｐゴシック" charset="0"/>
              </a:rPr>
              <a:t> en </a:t>
            </a:r>
            <a:r>
              <a:rPr lang="fr-FR" sz="1400" dirty="0" err="1">
                <a:solidFill>
                  <a:srgbClr val="4A4A4A"/>
                </a:solidFill>
                <a:latin typeface="Arial" charset="0"/>
                <a:ea typeface="ＭＳ Ｐゴシック" charset="0"/>
              </a:rPr>
              <a:t>fibra</a:t>
            </a:r>
            <a:r>
              <a:rPr lang="fr-FR" sz="1400" dirty="0">
                <a:solidFill>
                  <a:srgbClr val="4A4A4A"/>
                </a:solidFill>
                <a:latin typeface="Arial" charset="0"/>
                <a:ea typeface="ＭＳ Ｐゴシック" charset="0"/>
              </a:rPr>
              <a:t> de </a:t>
            </a:r>
            <a:r>
              <a:rPr lang="fr-FR" sz="1400" dirty="0" err="1">
                <a:solidFill>
                  <a:srgbClr val="4A4A4A"/>
                </a:solidFill>
                <a:latin typeface="Arial" charset="0"/>
                <a:ea typeface="ＭＳ Ｐゴシック" charset="0"/>
              </a:rPr>
              <a:t>vidrio</a:t>
            </a:r>
            <a:r>
              <a:rPr lang="fr-FR" sz="1400" dirty="0">
                <a:solidFill>
                  <a:srgbClr val="4A4A4A"/>
                </a:solidFill>
                <a:latin typeface="Arial" charset="0"/>
                <a:ea typeface="ＭＳ Ｐゴシック" charset="0"/>
              </a:rPr>
              <a:t> o en </a:t>
            </a:r>
            <a:r>
              <a:rPr lang="fr-FR" sz="1400" dirty="0" err="1">
                <a:solidFill>
                  <a:srgbClr val="4A4A4A"/>
                </a:solidFill>
                <a:latin typeface="Arial" charset="0"/>
                <a:ea typeface="ＭＳ Ｐゴシック" charset="0"/>
              </a:rPr>
              <a:t>plástico</a:t>
            </a:r>
            <a:r>
              <a:rPr lang="fr-FR" sz="1400" dirty="0">
                <a:solidFill>
                  <a:srgbClr val="4A4A4A"/>
                </a:solidFill>
                <a:latin typeface="Arial" charset="0"/>
                <a:ea typeface="ＭＳ Ｐゴシック" charset="0"/>
              </a:rPr>
              <a:t> para la </a:t>
            </a:r>
            <a:r>
              <a:rPr lang="fr-FR" sz="1400" dirty="0" err="1">
                <a:solidFill>
                  <a:srgbClr val="4A4A4A"/>
                </a:solidFill>
                <a:latin typeface="Arial" charset="0"/>
                <a:ea typeface="ＭＳ Ｐゴシック" charset="0"/>
              </a:rPr>
              <a:t>distribución</a:t>
            </a:r>
            <a:r>
              <a:rPr lang="fr-FR" sz="1400" dirty="0">
                <a:solidFill>
                  <a:srgbClr val="4A4A4A"/>
                </a:solidFill>
                <a:latin typeface="Arial" charset="0"/>
                <a:ea typeface="ＭＳ Ｐゴシック" charset="0"/>
              </a:rPr>
              <a:t> de la </a:t>
            </a:r>
            <a:r>
              <a:rPr lang="fr-FR" sz="1400" dirty="0" err="1">
                <a:solidFill>
                  <a:srgbClr val="4A4A4A"/>
                </a:solidFill>
                <a:latin typeface="Arial" charset="0"/>
                <a:ea typeface="ＭＳ Ｐゴシック" charset="0"/>
              </a:rPr>
              <a:t>energía</a:t>
            </a:r>
            <a:r>
              <a:rPr lang="fr-FR" sz="1400" dirty="0">
                <a:solidFill>
                  <a:srgbClr val="4A4A4A"/>
                </a:solidFill>
                <a:latin typeface="Arial" charset="0"/>
                <a:ea typeface="ＭＳ Ｐゴシック" charset="0"/>
              </a:rPr>
              <a:t> </a:t>
            </a:r>
            <a:r>
              <a:rPr lang="fr-FR" sz="1400" dirty="0" err="1">
                <a:solidFill>
                  <a:srgbClr val="4A4A4A"/>
                </a:solidFill>
                <a:latin typeface="Arial" charset="0"/>
                <a:ea typeface="ＭＳ Ｐゴシック" charset="0"/>
              </a:rPr>
              <a:t>eléctrica</a:t>
            </a:r>
            <a:r>
              <a:rPr lang="fr-FR" sz="1400" dirty="0">
                <a:solidFill>
                  <a:srgbClr val="4A4A4A"/>
                </a:solidFill>
                <a:latin typeface="Arial" charset="0"/>
                <a:ea typeface="ＭＳ Ｐゴシック" charset="0"/>
              </a:rPr>
              <a:t>.</a:t>
            </a:r>
            <a:endParaRPr lang="fr-FR" sz="1400" dirty="0">
              <a:solidFill>
                <a:schemeClr val="accent3"/>
              </a:solidFill>
              <a:latin typeface="Arial" charset="0"/>
              <a:ea typeface="ＭＳ Ｐゴシック" charset="0"/>
            </a:endParaRPr>
          </a:p>
        </p:txBody>
      </p:sp>
      <p:sp>
        <p:nvSpPr>
          <p:cNvPr id="14" name="Textfeld 13"/>
          <p:cNvSpPr txBox="1"/>
          <p:nvPr/>
        </p:nvSpPr>
        <p:spPr>
          <a:xfrm>
            <a:off x="307146" y="2692999"/>
            <a:ext cx="706197" cy="523220"/>
          </a:xfrm>
          <a:prstGeom prst="rect">
            <a:avLst/>
          </a:prstGeom>
          <a:noFill/>
        </p:spPr>
        <p:txBody>
          <a:bodyPr wrap="square" rtlCol="0">
            <a:spAutoFit/>
          </a:bodyPr>
          <a:lstStyle/>
          <a:p>
            <a:r>
              <a:rPr lang="en-US" sz="2800" b="1" dirty="0">
                <a:solidFill>
                  <a:srgbClr val="E46529"/>
                </a:solidFill>
              </a:rPr>
              <a:t>02</a:t>
            </a:r>
            <a:endParaRPr lang="de-DE" sz="2800" b="1" dirty="0">
              <a:solidFill>
                <a:srgbClr val="E46529"/>
              </a:solidFill>
            </a:endParaRPr>
          </a:p>
        </p:txBody>
      </p:sp>
      <p:sp>
        <p:nvSpPr>
          <p:cNvPr id="16" name="Textfeld 15"/>
          <p:cNvSpPr txBox="1"/>
          <p:nvPr/>
        </p:nvSpPr>
        <p:spPr>
          <a:xfrm>
            <a:off x="913475" y="1008699"/>
            <a:ext cx="706197" cy="523220"/>
          </a:xfrm>
          <a:prstGeom prst="rect">
            <a:avLst/>
          </a:prstGeom>
          <a:noFill/>
        </p:spPr>
        <p:txBody>
          <a:bodyPr wrap="square" rtlCol="0">
            <a:spAutoFit/>
          </a:bodyPr>
          <a:lstStyle/>
          <a:p>
            <a:r>
              <a:rPr lang="en-US" sz="2800" b="1" dirty="0">
                <a:solidFill>
                  <a:srgbClr val="E46529"/>
                </a:solidFill>
              </a:rPr>
              <a:t>01</a:t>
            </a:r>
            <a:endParaRPr lang="de-DE" sz="2800" b="1" dirty="0">
              <a:solidFill>
                <a:srgbClr val="E46529"/>
              </a:solidFill>
            </a:endParaRPr>
          </a:p>
        </p:txBody>
      </p:sp>
      <p:sp>
        <p:nvSpPr>
          <p:cNvPr id="19" name="Textplatzhalter 27"/>
          <p:cNvSpPr txBox="1">
            <a:spLocks/>
          </p:cNvSpPr>
          <p:nvPr/>
        </p:nvSpPr>
        <p:spPr>
          <a:xfrm>
            <a:off x="4692588" y="4302323"/>
            <a:ext cx="3384376" cy="432048"/>
          </a:xfrm>
          <a:prstGeom prst="rect">
            <a:avLst/>
          </a:prstGeom>
        </p:spPr>
        <p:txBody>
          <a:bodyPr vert="horz" lIns="0" tIns="0" rIns="0" bIns="0" rtlCol="0">
            <a:noAutofit/>
          </a:bodyPr>
          <a:lstStyle>
            <a:lvl1pPr marL="0" indent="0" algn="l" defTabSz="914400" rtl="0" eaLnBrk="1" latinLnBrk="0" hangingPunct="1">
              <a:lnSpc>
                <a:spcPct val="114000"/>
              </a:lnSpc>
              <a:spcBef>
                <a:spcPts val="0"/>
              </a:spcBef>
              <a:spcAft>
                <a:spcPts val="0"/>
              </a:spcAft>
              <a:buFont typeface="Wingdings" panose="05000000000000000000" pitchFamily="2" charset="2"/>
              <a:buNone/>
              <a:defRPr sz="1600" kern="1200">
                <a:solidFill>
                  <a:schemeClr val="tx1"/>
                </a:solidFill>
                <a:latin typeface="+mn-lt"/>
                <a:ea typeface="+mn-ea"/>
                <a:cs typeface="+mn-cs"/>
              </a:defRPr>
            </a:lvl1pPr>
            <a:lvl2pPr marL="457200" indent="0" algn="l" defTabSz="914400" rtl="0" eaLnBrk="1" latinLnBrk="0" hangingPunct="1">
              <a:lnSpc>
                <a:spcPct val="114000"/>
              </a:lnSpc>
              <a:spcBef>
                <a:spcPts val="0"/>
              </a:spcBef>
              <a:spcAft>
                <a:spcPts val="0"/>
              </a:spcAft>
              <a:buFont typeface="Arial" panose="020B0604020202020204" pitchFamily="34" charset="0"/>
              <a:buNone/>
              <a:defRPr sz="1400" kern="1200">
                <a:solidFill>
                  <a:schemeClr val="tx1"/>
                </a:solidFill>
                <a:latin typeface="+mn-lt"/>
                <a:ea typeface="+mn-ea"/>
                <a:cs typeface="+mn-cs"/>
              </a:defRPr>
            </a:lvl2pPr>
            <a:lvl3pPr marL="627063" indent="0" algn="l" defTabSz="914400" rtl="0" eaLnBrk="1" latinLnBrk="0" hangingPunct="1">
              <a:lnSpc>
                <a:spcPct val="114000"/>
              </a:lnSpc>
              <a:spcBef>
                <a:spcPts val="0"/>
              </a:spcBef>
              <a:spcAft>
                <a:spcPts val="0"/>
              </a:spcAft>
              <a:buFont typeface="Wingdings" panose="05000000000000000000" pitchFamily="2" charset="2"/>
              <a:buNone/>
              <a:defRPr sz="1400" kern="1200">
                <a:solidFill>
                  <a:schemeClr val="tx1"/>
                </a:solidFill>
                <a:latin typeface="+mn-lt"/>
                <a:ea typeface="+mn-ea"/>
                <a:cs typeface="+mn-cs"/>
              </a:defRPr>
            </a:lvl3pPr>
            <a:lvl4pPr marL="808038" indent="0" algn="l" defTabSz="914400" rtl="0" eaLnBrk="1" latinLnBrk="0" hangingPunct="1">
              <a:lnSpc>
                <a:spcPct val="114000"/>
              </a:lnSpc>
              <a:spcBef>
                <a:spcPts val="0"/>
              </a:spcBef>
              <a:spcAft>
                <a:spcPts val="0"/>
              </a:spcAft>
              <a:buFont typeface="Wingdings" panose="05000000000000000000" pitchFamily="2" charset="2"/>
              <a:buNone/>
              <a:defRPr sz="1400" kern="1200">
                <a:solidFill>
                  <a:schemeClr val="tx1"/>
                </a:solidFill>
                <a:latin typeface="+mn-lt"/>
                <a:ea typeface="+mn-ea"/>
                <a:cs typeface="+mn-cs"/>
              </a:defRPr>
            </a:lvl4pPr>
            <a:lvl5pPr marL="985838" indent="0" algn="l" defTabSz="914400" rtl="0" eaLnBrk="1" latinLnBrk="0" hangingPunct="1">
              <a:lnSpc>
                <a:spcPct val="114000"/>
              </a:lnSpc>
              <a:spcBef>
                <a:spcPts val="0"/>
              </a:spcBef>
              <a:spcAft>
                <a:spcPts val="0"/>
              </a:spcAft>
              <a:buFont typeface="Wingdings" panose="05000000000000000000" pitchFamily="2" charset="2"/>
              <a:buNone/>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de-DE" sz="1000" b="1" dirty="0">
                <a:solidFill>
                  <a:schemeClr val="accent5"/>
                </a:solidFill>
              </a:rPr>
              <a:t>01</a:t>
            </a:r>
            <a:r>
              <a:rPr lang="de-DE" sz="1000" dirty="0">
                <a:solidFill>
                  <a:schemeClr val="accent3"/>
                </a:solidFill>
              </a:rPr>
              <a:t> </a:t>
            </a:r>
            <a:r>
              <a:rPr lang="de-DE" sz="1000" dirty="0"/>
              <a:t>T1-N  </a:t>
            </a:r>
            <a:r>
              <a:rPr lang="de-DE" sz="1000" b="1" dirty="0">
                <a:solidFill>
                  <a:srgbClr val="E46529"/>
                </a:solidFill>
              </a:rPr>
              <a:t>02</a:t>
            </a:r>
            <a:r>
              <a:rPr lang="de-DE" sz="1000" dirty="0"/>
              <a:t> IP40 INC 24 W0</a:t>
            </a:r>
          </a:p>
          <a:p>
            <a:r>
              <a:rPr lang="de-DE" sz="1000" b="1" dirty="0">
                <a:solidFill>
                  <a:srgbClr val="E46529"/>
                </a:solidFill>
              </a:rPr>
              <a:t>03</a:t>
            </a:r>
            <a:r>
              <a:rPr lang="de-DE" sz="1000" dirty="0"/>
              <a:t> </a:t>
            </a:r>
            <a:r>
              <a:rPr lang="tr-TR" sz="1000" dirty="0"/>
              <a:t>UNA 2700 AN</a:t>
            </a:r>
            <a:endParaRPr lang="de-DE" sz="1000" dirty="0"/>
          </a:p>
        </p:txBody>
      </p:sp>
      <p:sp>
        <p:nvSpPr>
          <p:cNvPr id="20" name="Textfeld 19"/>
          <p:cNvSpPr txBox="1"/>
          <p:nvPr/>
        </p:nvSpPr>
        <p:spPr>
          <a:xfrm>
            <a:off x="2339752" y="989955"/>
            <a:ext cx="706197" cy="523220"/>
          </a:xfrm>
          <a:prstGeom prst="rect">
            <a:avLst/>
          </a:prstGeom>
          <a:noFill/>
        </p:spPr>
        <p:txBody>
          <a:bodyPr wrap="square" rtlCol="0">
            <a:spAutoFit/>
          </a:bodyPr>
          <a:lstStyle/>
          <a:p>
            <a:r>
              <a:rPr lang="en-US" sz="2800" b="1" dirty="0">
                <a:solidFill>
                  <a:srgbClr val="E46529"/>
                </a:solidFill>
              </a:rPr>
              <a:t>03</a:t>
            </a:r>
            <a:endParaRPr lang="de-DE" sz="2800" b="1" dirty="0">
              <a:solidFill>
                <a:srgbClr val="E46529"/>
              </a:solidFill>
            </a:endParaRPr>
          </a:p>
        </p:txBody>
      </p:sp>
      <p:grpSp>
        <p:nvGrpSpPr>
          <p:cNvPr id="15" name="Gruppierung 5"/>
          <p:cNvGrpSpPr/>
          <p:nvPr/>
        </p:nvGrpSpPr>
        <p:grpSpPr>
          <a:xfrm>
            <a:off x="7092280" y="252708"/>
            <a:ext cx="1843607" cy="716546"/>
            <a:chOff x="6814767" y="2718147"/>
            <a:chExt cx="1843607" cy="656528"/>
          </a:xfrm>
        </p:grpSpPr>
        <p:pic>
          <p:nvPicPr>
            <p:cNvPr id="22" name="Bild 31" descr="Bocchiotti_Logo_650px_RGB_blue.emf"/>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817177" y="2718147"/>
              <a:ext cx="1841197" cy="294496"/>
            </a:xfrm>
            <a:prstGeom prst="rect">
              <a:avLst/>
            </a:prstGeom>
          </p:spPr>
        </p:pic>
        <p:pic>
          <p:nvPicPr>
            <p:cNvPr id="23" name="Bild 1" descr="Iboco_Logo_650px_RGB_blue.emf"/>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814767" y="3079475"/>
              <a:ext cx="1170148" cy="295200"/>
            </a:xfrm>
            <a:prstGeom prst="rect">
              <a:avLst/>
            </a:prstGeom>
          </p:spPr>
        </p:pic>
      </p:grpSp>
      <p:sp>
        <p:nvSpPr>
          <p:cNvPr id="21" name="Espace réservé du pied de page 2">
            <a:extLst>
              <a:ext uri="{FF2B5EF4-FFF2-40B4-BE49-F238E27FC236}">
                <a16:creationId xmlns:a16="http://schemas.microsoft.com/office/drawing/2014/main" id="{4FD41C53-F2AC-49BC-9542-E7A7701B8178}"/>
              </a:ext>
            </a:extLst>
          </p:cNvPr>
          <p:cNvSpPr>
            <a:spLocks noGrp="1"/>
          </p:cNvSpPr>
          <p:nvPr>
            <p:ph type="ftr" sz="quarter" idx="10"/>
          </p:nvPr>
        </p:nvSpPr>
        <p:spPr>
          <a:xfrm>
            <a:off x="4572000" y="4806380"/>
            <a:ext cx="3960440" cy="216023"/>
          </a:xfrm>
        </p:spPr>
        <p:txBody>
          <a:bodyPr/>
          <a:lstStyle/>
          <a:p>
            <a:r>
              <a:rPr lang="es-ES" dirty="0"/>
              <a:t>Hager, presentación de empresa, 2022</a:t>
            </a:r>
            <a:endParaRPr lang="de-DE" dirty="0"/>
          </a:p>
        </p:txBody>
      </p:sp>
    </p:spTree>
    <p:extLst>
      <p:ext uri="{BB962C8B-B14F-4D97-AF65-F5344CB8AC3E}">
        <p14:creationId xmlns:p14="http://schemas.microsoft.com/office/powerpoint/2010/main" val="1340737959"/>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 7" descr="sc900af.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78634" y="2459888"/>
            <a:ext cx="2490507" cy="2490507"/>
          </a:xfrm>
          <a:prstGeom prst="rect">
            <a:avLst/>
          </a:prstGeom>
        </p:spPr>
      </p:pic>
      <p:sp>
        <p:nvSpPr>
          <p:cNvPr id="4" name="Titre 1"/>
          <p:cNvSpPr txBox="1">
            <a:spLocks/>
          </p:cNvSpPr>
          <p:nvPr/>
        </p:nvSpPr>
        <p:spPr>
          <a:xfrm>
            <a:off x="216653" y="174875"/>
            <a:ext cx="8603819" cy="815080"/>
          </a:xfrm>
          <a:prstGeom prst="rect">
            <a:avLst/>
          </a:prstGeom>
        </p:spPr>
        <p:txBody>
          <a:bodyPr/>
          <a:lstStyle>
            <a:lvl1pPr algn="l" defTabSz="914400" rtl="0" eaLnBrk="1" latinLnBrk="0" hangingPunct="1">
              <a:lnSpc>
                <a:spcPct val="91000"/>
              </a:lnSpc>
              <a:spcBef>
                <a:spcPct val="0"/>
              </a:spcBef>
              <a:buNone/>
              <a:defRPr sz="2500" b="1" kern="1200">
                <a:solidFill>
                  <a:schemeClr val="tx1"/>
                </a:solidFill>
                <a:latin typeface="+mj-lt"/>
                <a:ea typeface="+mj-ea"/>
                <a:cs typeface="+mj-cs"/>
              </a:defRPr>
            </a:lvl1pPr>
          </a:lstStyle>
          <a:p>
            <a:r>
              <a:rPr lang="es-ES" dirty="0">
                <a:solidFill>
                  <a:schemeClr val="accent2"/>
                </a:solidFill>
              </a:rPr>
              <a:t>Vista general de la oferta </a:t>
            </a:r>
            <a:r>
              <a:rPr lang="es-ES" dirty="0" err="1">
                <a:solidFill>
                  <a:schemeClr val="accent2"/>
                </a:solidFill>
              </a:rPr>
              <a:t>Daitem</a:t>
            </a:r>
            <a:endParaRPr lang="es-ES" dirty="0">
              <a:solidFill>
                <a:schemeClr val="accent2"/>
              </a:solidFill>
            </a:endParaRPr>
          </a:p>
          <a:p>
            <a:r>
              <a:rPr lang="fr-FR" dirty="0" err="1">
                <a:solidFill>
                  <a:schemeClr val="accent4"/>
                </a:solidFill>
                <a:ea typeface="ＭＳ Ｐゴシック" charset="0"/>
              </a:rPr>
              <a:t>Instaladores</a:t>
            </a:r>
            <a:r>
              <a:rPr lang="fr-FR" dirty="0">
                <a:solidFill>
                  <a:schemeClr val="accent4"/>
                </a:solidFill>
                <a:ea typeface="ＭＳ Ｐゴシック" charset="0"/>
              </a:rPr>
              <a:t> </a:t>
            </a:r>
            <a:r>
              <a:rPr lang="fr-FR" dirty="0" err="1">
                <a:solidFill>
                  <a:schemeClr val="accent4"/>
                </a:solidFill>
                <a:ea typeface="ＭＳ Ｐゴシック" charset="0"/>
              </a:rPr>
              <a:t>profesionales</a:t>
            </a:r>
            <a:endParaRPr lang="fr-FR" dirty="0">
              <a:solidFill>
                <a:schemeClr val="accent4"/>
              </a:solidFill>
            </a:endParaRPr>
          </a:p>
        </p:txBody>
      </p:sp>
      <p:sp>
        <p:nvSpPr>
          <p:cNvPr id="3" name="Espace réservé du numéro de diapositive 2"/>
          <p:cNvSpPr>
            <a:spLocks noGrp="1"/>
          </p:cNvSpPr>
          <p:nvPr>
            <p:ph type="sldNum" sz="quarter" idx="11"/>
          </p:nvPr>
        </p:nvSpPr>
        <p:spPr/>
        <p:txBody>
          <a:bodyPr/>
          <a:lstStyle/>
          <a:p>
            <a:fld id="{F1143767-F74A-4D98-9A19-C8176FE10842}" type="slidenum">
              <a:rPr lang="de-DE" smtClean="0"/>
              <a:pPr/>
              <a:t>21</a:t>
            </a:fld>
            <a:endParaRPr lang="de-DE" dirty="0"/>
          </a:p>
        </p:txBody>
      </p:sp>
      <p:sp>
        <p:nvSpPr>
          <p:cNvPr id="16" name="Rectangle 19"/>
          <p:cNvSpPr/>
          <p:nvPr/>
        </p:nvSpPr>
        <p:spPr>
          <a:xfrm>
            <a:off x="4577000" y="1375671"/>
            <a:ext cx="4104456" cy="830997"/>
          </a:xfrm>
          <a:prstGeom prst="rect">
            <a:avLst/>
          </a:prstGeom>
        </p:spPr>
        <p:txBody>
          <a:bodyPr wrap="square">
            <a:spAutoFit/>
          </a:bodyPr>
          <a:lstStyle/>
          <a:p>
            <a:pPr defTabSz="846138" fontAlgn="base">
              <a:spcBef>
                <a:spcPct val="0"/>
              </a:spcBef>
              <a:spcAft>
                <a:spcPct val="0"/>
              </a:spcAft>
              <a:defRPr/>
            </a:pPr>
            <a:r>
              <a:rPr lang="es-ES" sz="1600" dirty="0">
                <a:ea typeface="ＭＳ Ｐゴシック" charset="0"/>
              </a:rPr>
              <a:t>Sistemas de seguridad sin cables y servicios comercializados por los instaladores profesionales de seguridad.</a:t>
            </a:r>
            <a:r>
              <a:rPr lang="fr-FR" sz="1600" dirty="0">
                <a:ea typeface="ＭＳ Ｐゴシック" charset="0"/>
              </a:rPr>
              <a:t> </a:t>
            </a:r>
            <a:r>
              <a:rPr lang="fr-FR" sz="1600" kern="0" dirty="0">
                <a:solidFill>
                  <a:srgbClr val="585759"/>
                </a:solidFill>
                <a:ea typeface="ＭＳ Ｐゴシック" pitchFamily="34" charset="-128"/>
                <a:cs typeface="Arial"/>
              </a:rPr>
              <a:t>  </a:t>
            </a:r>
          </a:p>
        </p:txBody>
      </p:sp>
      <p:sp>
        <p:nvSpPr>
          <p:cNvPr id="17" name="Rectangle 11"/>
          <p:cNvSpPr/>
          <p:nvPr/>
        </p:nvSpPr>
        <p:spPr>
          <a:xfrm>
            <a:off x="4572000" y="2453270"/>
            <a:ext cx="4248472" cy="1384995"/>
          </a:xfrm>
          <a:prstGeom prst="rect">
            <a:avLst/>
          </a:prstGeom>
        </p:spPr>
        <p:txBody>
          <a:bodyPr wrap="square">
            <a:spAutoFit/>
          </a:bodyPr>
          <a:lstStyle/>
          <a:p>
            <a:pPr marL="285750" indent="-285750">
              <a:buFont typeface="Wingdings" charset="2"/>
              <a:buChar char="§"/>
              <a:defRPr/>
            </a:pPr>
            <a:r>
              <a:rPr lang="fr-FR" sz="1400" dirty="0">
                <a:latin typeface="Arial" charset="0"/>
                <a:ea typeface="ＭＳ Ｐゴシック" charset="0"/>
              </a:rPr>
              <a:t>Sistemas de alarmas </a:t>
            </a:r>
            <a:r>
              <a:rPr lang="fr-FR" sz="1400" dirty="0" err="1">
                <a:latin typeface="Arial" charset="0"/>
                <a:ea typeface="ＭＳ Ｐゴシック" charset="0"/>
              </a:rPr>
              <a:t>vía</a:t>
            </a:r>
            <a:r>
              <a:rPr lang="fr-FR" sz="1400" dirty="0">
                <a:latin typeface="Arial" charset="0"/>
                <a:ea typeface="ＭＳ Ｐゴシック" charset="0"/>
              </a:rPr>
              <a:t> radio</a:t>
            </a:r>
          </a:p>
          <a:p>
            <a:pPr marL="285750" indent="-285750">
              <a:buFont typeface="Wingdings" charset="2"/>
              <a:buChar char="§"/>
              <a:defRPr/>
            </a:pPr>
            <a:r>
              <a:rPr lang="es-ES" sz="1400" dirty="0">
                <a:latin typeface="Arial" charset="0"/>
                <a:ea typeface="ＭＳ Ｐゴシック" charset="0"/>
              </a:rPr>
              <a:t>Interfonos y sistemas de apertura automática de puertas</a:t>
            </a:r>
          </a:p>
          <a:p>
            <a:pPr marL="285750" indent="-285750">
              <a:buFont typeface="Wingdings" charset="2"/>
              <a:buChar char="§"/>
              <a:defRPr/>
            </a:pPr>
            <a:r>
              <a:rPr lang="fr-FR" sz="1400" dirty="0" err="1">
                <a:solidFill>
                  <a:srgbClr val="4A4A4A"/>
                </a:solidFill>
                <a:latin typeface="Arial" charset="0"/>
                <a:ea typeface="ＭＳ Ｐゴシック" charset="0"/>
              </a:rPr>
              <a:t>Videovigilancia</a:t>
            </a:r>
            <a:endParaRPr lang="fr-FR" sz="1400" dirty="0">
              <a:solidFill>
                <a:srgbClr val="4A4A4A"/>
              </a:solidFill>
              <a:latin typeface="Arial" charset="0"/>
              <a:ea typeface="ＭＳ Ｐゴシック" charset="0"/>
            </a:endParaRPr>
          </a:p>
          <a:p>
            <a:pPr>
              <a:defRPr/>
            </a:pPr>
            <a:endParaRPr lang="en-GB" sz="1400" dirty="0">
              <a:solidFill>
                <a:schemeClr val="accent3"/>
              </a:solidFill>
              <a:latin typeface="Arial" charset="0"/>
              <a:ea typeface="ＭＳ Ｐゴシック" charset="0"/>
            </a:endParaRPr>
          </a:p>
          <a:p>
            <a:pPr>
              <a:defRPr/>
            </a:pPr>
            <a:endParaRPr lang="en-GB" sz="1400" dirty="0">
              <a:solidFill>
                <a:schemeClr val="accent3"/>
              </a:solidFill>
              <a:latin typeface="Arial" charset="0"/>
              <a:ea typeface="ＭＳ Ｐゴシック" charset="0"/>
            </a:endParaRPr>
          </a:p>
        </p:txBody>
      </p:sp>
      <p:sp>
        <p:nvSpPr>
          <p:cNvPr id="25" name="Textplatzhalter 27"/>
          <p:cNvSpPr txBox="1">
            <a:spLocks/>
          </p:cNvSpPr>
          <p:nvPr/>
        </p:nvSpPr>
        <p:spPr>
          <a:xfrm>
            <a:off x="4695196" y="3705141"/>
            <a:ext cx="3384376" cy="720080"/>
          </a:xfrm>
          <a:prstGeom prst="rect">
            <a:avLst/>
          </a:prstGeom>
        </p:spPr>
        <p:txBody>
          <a:bodyPr vert="horz" lIns="0" tIns="0" rIns="0" bIns="0" rtlCol="0">
            <a:noAutofit/>
          </a:bodyPr>
          <a:lstStyle>
            <a:lvl1pPr marL="0" indent="0" algn="l" defTabSz="914400" rtl="0" eaLnBrk="1" latinLnBrk="0" hangingPunct="1">
              <a:lnSpc>
                <a:spcPct val="114000"/>
              </a:lnSpc>
              <a:spcBef>
                <a:spcPts val="0"/>
              </a:spcBef>
              <a:spcAft>
                <a:spcPts val="0"/>
              </a:spcAft>
              <a:buFont typeface="Wingdings" panose="05000000000000000000" pitchFamily="2" charset="2"/>
              <a:buNone/>
              <a:defRPr sz="1600" kern="1200">
                <a:solidFill>
                  <a:schemeClr val="tx1"/>
                </a:solidFill>
                <a:latin typeface="+mn-lt"/>
                <a:ea typeface="+mn-ea"/>
                <a:cs typeface="+mn-cs"/>
              </a:defRPr>
            </a:lvl1pPr>
            <a:lvl2pPr marL="457200" indent="0" algn="l" defTabSz="914400" rtl="0" eaLnBrk="1" latinLnBrk="0" hangingPunct="1">
              <a:lnSpc>
                <a:spcPct val="114000"/>
              </a:lnSpc>
              <a:spcBef>
                <a:spcPts val="0"/>
              </a:spcBef>
              <a:spcAft>
                <a:spcPts val="0"/>
              </a:spcAft>
              <a:buFont typeface="Arial" panose="020B0604020202020204" pitchFamily="34" charset="0"/>
              <a:buNone/>
              <a:defRPr sz="1400" kern="1200">
                <a:solidFill>
                  <a:schemeClr val="tx1"/>
                </a:solidFill>
                <a:latin typeface="+mn-lt"/>
                <a:ea typeface="+mn-ea"/>
                <a:cs typeface="+mn-cs"/>
              </a:defRPr>
            </a:lvl2pPr>
            <a:lvl3pPr marL="627063" indent="0" algn="l" defTabSz="914400" rtl="0" eaLnBrk="1" latinLnBrk="0" hangingPunct="1">
              <a:lnSpc>
                <a:spcPct val="114000"/>
              </a:lnSpc>
              <a:spcBef>
                <a:spcPts val="0"/>
              </a:spcBef>
              <a:spcAft>
                <a:spcPts val="0"/>
              </a:spcAft>
              <a:buFont typeface="Wingdings" panose="05000000000000000000" pitchFamily="2" charset="2"/>
              <a:buNone/>
              <a:defRPr sz="1400" kern="1200">
                <a:solidFill>
                  <a:schemeClr val="tx1"/>
                </a:solidFill>
                <a:latin typeface="+mn-lt"/>
                <a:ea typeface="+mn-ea"/>
                <a:cs typeface="+mn-cs"/>
              </a:defRPr>
            </a:lvl3pPr>
            <a:lvl4pPr marL="808038" indent="0" algn="l" defTabSz="914400" rtl="0" eaLnBrk="1" latinLnBrk="0" hangingPunct="1">
              <a:lnSpc>
                <a:spcPct val="114000"/>
              </a:lnSpc>
              <a:spcBef>
                <a:spcPts val="0"/>
              </a:spcBef>
              <a:spcAft>
                <a:spcPts val="0"/>
              </a:spcAft>
              <a:buFont typeface="Wingdings" panose="05000000000000000000" pitchFamily="2" charset="2"/>
              <a:buNone/>
              <a:defRPr sz="1400" kern="1200">
                <a:solidFill>
                  <a:schemeClr val="tx1"/>
                </a:solidFill>
                <a:latin typeface="+mn-lt"/>
                <a:ea typeface="+mn-ea"/>
                <a:cs typeface="+mn-cs"/>
              </a:defRPr>
            </a:lvl4pPr>
            <a:lvl5pPr marL="985838" indent="0" algn="l" defTabSz="914400" rtl="0" eaLnBrk="1" latinLnBrk="0" hangingPunct="1">
              <a:lnSpc>
                <a:spcPct val="114000"/>
              </a:lnSpc>
              <a:spcBef>
                <a:spcPts val="0"/>
              </a:spcBef>
              <a:spcAft>
                <a:spcPts val="0"/>
              </a:spcAft>
              <a:buFont typeface="Wingdings" panose="05000000000000000000" pitchFamily="2" charset="2"/>
              <a:buNone/>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de-DE" sz="1000" b="1" dirty="0">
                <a:solidFill>
                  <a:schemeClr val="accent5"/>
                </a:solidFill>
              </a:rPr>
              <a:t>01</a:t>
            </a:r>
            <a:r>
              <a:rPr lang="de-DE" sz="1000" dirty="0">
                <a:solidFill>
                  <a:schemeClr val="accent3"/>
                </a:solidFill>
              </a:rPr>
              <a:t> </a:t>
            </a:r>
            <a:r>
              <a:rPr lang="fr-FR" sz="1000" dirty="0"/>
              <a:t>Panel de control E-Nova con </a:t>
            </a:r>
            <a:r>
              <a:rPr lang="fr-FR" sz="1000" dirty="0" err="1"/>
              <a:t>sirena</a:t>
            </a:r>
            <a:br>
              <a:rPr lang="fr-FR" sz="1000" dirty="0"/>
            </a:br>
            <a:r>
              <a:rPr lang="fr-FR" sz="1000" b="1" dirty="0">
                <a:solidFill>
                  <a:srgbClr val="E46529"/>
                </a:solidFill>
              </a:rPr>
              <a:t>02</a:t>
            </a:r>
            <a:r>
              <a:rPr lang="fr-FR" sz="1000" dirty="0"/>
              <a:t> Control de </a:t>
            </a:r>
            <a:r>
              <a:rPr lang="fr-FR" sz="1000" dirty="0" err="1"/>
              <a:t>entrada</a:t>
            </a:r>
            <a:r>
              <a:rPr lang="fr-FR" sz="1000" dirty="0"/>
              <a:t> sin </a:t>
            </a:r>
            <a:r>
              <a:rPr lang="fr-FR" sz="1000" dirty="0" err="1"/>
              <a:t>cable</a:t>
            </a:r>
            <a:r>
              <a:rPr lang="fr-FR" sz="1000" dirty="0"/>
              <a:t> 1-Dwelling</a:t>
            </a:r>
          </a:p>
          <a:p>
            <a:r>
              <a:rPr lang="de-DE" sz="999" b="1" dirty="0">
                <a:solidFill>
                  <a:srgbClr val="E46529"/>
                </a:solidFill>
              </a:rPr>
              <a:t>03 </a:t>
            </a:r>
            <a:r>
              <a:rPr lang="de-DE" sz="999" dirty="0">
                <a:solidFill>
                  <a:srgbClr val="4A4A4A"/>
                </a:solidFill>
                <a:latin typeface="Arial"/>
              </a:rPr>
              <a:t>Cámara </a:t>
            </a:r>
            <a:r>
              <a:rPr lang="de-DE" sz="999" dirty="0" err="1">
                <a:solidFill>
                  <a:srgbClr val="4A4A4A"/>
                </a:solidFill>
                <a:latin typeface="Arial"/>
              </a:rPr>
              <a:t>exterior</a:t>
            </a:r>
            <a:r>
              <a:rPr lang="de-DE" sz="999" dirty="0">
                <a:solidFill>
                  <a:srgbClr val="4A4A4A"/>
                </a:solidFill>
                <a:latin typeface="Arial"/>
              </a:rPr>
              <a:t> 4Megapixel </a:t>
            </a:r>
            <a:r>
              <a:rPr lang="de-DE" sz="999" dirty="0" err="1">
                <a:solidFill>
                  <a:srgbClr val="4A4A4A"/>
                </a:solidFill>
                <a:latin typeface="Arial"/>
              </a:rPr>
              <a:t>con</a:t>
            </a:r>
            <a:r>
              <a:rPr lang="de-DE" sz="999" dirty="0">
                <a:solidFill>
                  <a:srgbClr val="4A4A4A"/>
                </a:solidFill>
                <a:latin typeface="Arial"/>
              </a:rPr>
              <a:t> </a:t>
            </a:r>
            <a:r>
              <a:rPr lang="de-DE" sz="999" dirty="0" err="1">
                <a:solidFill>
                  <a:srgbClr val="4A4A4A"/>
                </a:solidFill>
                <a:latin typeface="Arial"/>
              </a:rPr>
              <a:t>visión</a:t>
            </a:r>
            <a:r>
              <a:rPr lang="de-DE" sz="999" dirty="0">
                <a:solidFill>
                  <a:srgbClr val="4A4A4A"/>
                </a:solidFill>
                <a:latin typeface="Arial"/>
              </a:rPr>
              <a:t> nocturna</a:t>
            </a:r>
          </a:p>
          <a:p>
            <a:endParaRPr lang="fr-FR" sz="1000" dirty="0"/>
          </a:p>
        </p:txBody>
      </p:sp>
      <p:sp>
        <p:nvSpPr>
          <p:cNvPr id="26" name="Textfeld 25"/>
          <p:cNvSpPr txBox="1"/>
          <p:nvPr/>
        </p:nvSpPr>
        <p:spPr>
          <a:xfrm>
            <a:off x="323528" y="2963524"/>
            <a:ext cx="706197" cy="523220"/>
          </a:xfrm>
          <a:prstGeom prst="rect">
            <a:avLst/>
          </a:prstGeom>
          <a:noFill/>
        </p:spPr>
        <p:txBody>
          <a:bodyPr wrap="square" rtlCol="0">
            <a:spAutoFit/>
          </a:bodyPr>
          <a:lstStyle/>
          <a:p>
            <a:r>
              <a:rPr lang="en-US" sz="2800" b="1" dirty="0">
                <a:solidFill>
                  <a:srgbClr val="E46529"/>
                </a:solidFill>
              </a:rPr>
              <a:t>02</a:t>
            </a:r>
            <a:endParaRPr lang="de-DE" sz="2800" b="1" dirty="0">
              <a:solidFill>
                <a:srgbClr val="E46529"/>
              </a:solidFill>
            </a:endParaRPr>
          </a:p>
        </p:txBody>
      </p:sp>
      <p:sp>
        <p:nvSpPr>
          <p:cNvPr id="22" name="Textfeld 21"/>
          <p:cNvSpPr txBox="1"/>
          <p:nvPr/>
        </p:nvSpPr>
        <p:spPr>
          <a:xfrm>
            <a:off x="323528" y="1212434"/>
            <a:ext cx="706197" cy="523220"/>
          </a:xfrm>
          <a:prstGeom prst="rect">
            <a:avLst/>
          </a:prstGeom>
          <a:noFill/>
        </p:spPr>
        <p:txBody>
          <a:bodyPr wrap="square" rtlCol="0">
            <a:spAutoFit/>
          </a:bodyPr>
          <a:lstStyle/>
          <a:p>
            <a:r>
              <a:rPr lang="en-US" sz="2800" b="1" dirty="0">
                <a:solidFill>
                  <a:srgbClr val="E46529"/>
                </a:solidFill>
              </a:rPr>
              <a:t>01</a:t>
            </a:r>
            <a:endParaRPr lang="de-DE" sz="2800" b="1" dirty="0">
              <a:solidFill>
                <a:srgbClr val="E46529"/>
              </a:solidFill>
            </a:endParaRPr>
          </a:p>
        </p:txBody>
      </p:sp>
      <p:pic>
        <p:nvPicPr>
          <p:cNvPr id="19" name="Bild 18" descr="Daitem_Logo_500px_Blue.emf"/>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740352" y="293275"/>
            <a:ext cx="1075425" cy="443250"/>
          </a:xfrm>
          <a:prstGeom prst="rect">
            <a:avLst/>
          </a:prstGeom>
        </p:spPr>
      </p:pic>
      <p:pic>
        <p:nvPicPr>
          <p:cNvPr id="6" name="Bild 5" descr="gamme_daitem bearbeitet2.jp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23528" y="1634207"/>
            <a:ext cx="4091121" cy="1138766"/>
          </a:xfrm>
          <a:prstGeom prst="rect">
            <a:avLst/>
          </a:prstGeom>
        </p:spPr>
      </p:pic>
      <p:sp>
        <p:nvSpPr>
          <p:cNvPr id="13" name="Textfeld 21">
            <a:extLst>
              <a:ext uri="{FF2B5EF4-FFF2-40B4-BE49-F238E27FC236}">
                <a16:creationId xmlns:a16="http://schemas.microsoft.com/office/drawing/2014/main" id="{270C444F-6436-46A0-B481-30B9532263CE}"/>
              </a:ext>
            </a:extLst>
          </p:cNvPr>
          <p:cNvSpPr txBox="1"/>
          <p:nvPr/>
        </p:nvSpPr>
        <p:spPr>
          <a:xfrm>
            <a:off x="2696973" y="2963164"/>
            <a:ext cx="705544" cy="522900"/>
          </a:xfrm>
          <a:prstGeom prst="rect">
            <a:avLst/>
          </a:prstGeom>
          <a:noFill/>
        </p:spPr>
        <p:txBody>
          <a:bodyPr wrap="square" rtlCol="0">
            <a:spAutoFit/>
          </a:bodyPr>
          <a:lstStyle/>
          <a:p>
            <a:pPr defTabSz="913554"/>
            <a:r>
              <a:rPr lang="en-US" sz="2798" b="1" dirty="0">
                <a:solidFill>
                  <a:srgbClr val="E46529"/>
                </a:solidFill>
                <a:latin typeface="Arial"/>
              </a:rPr>
              <a:t>03</a:t>
            </a:r>
            <a:endParaRPr lang="de-DE" sz="2798" b="1" dirty="0">
              <a:solidFill>
                <a:srgbClr val="E46529"/>
              </a:solidFill>
              <a:latin typeface="Arial"/>
            </a:endParaRPr>
          </a:p>
        </p:txBody>
      </p:sp>
      <p:pic>
        <p:nvPicPr>
          <p:cNvPr id="15" name="Image 6">
            <a:extLst>
              <a:ext uri="{FF2B5EF4-FFF2-40B4-BE49-F238E27FC236}">
                <a16:creationId xmlns:a16="http://schemas.microsoft.com/office/drawing/2014/main" id="{F1E28B2E-F215-486A-8C5A-5EB96435E7D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33769" y="3266530"/>
            <a:ext cx="1223647" cy="1223647"/>
          </a:xfrm>
          <a:prstGeom prst="rect">
            <a:avLst/>
          </a:prstGeom>
        </p:spPr>
      </p:pic>
      <p:sp>
        <p:nvSpPr>
          <p:cNvPr id="18" name="Espace réservé du pied de page 2">
            <a:extLst>
              <a:ext uri="{FF2B5EF4-FFF2-40B4-BE49-F238E27FC236}">
                <a16:creationId xmlns:a16="http://schemas.microsoft.com/office/drawing/2014/main" id="{B62DBE3C-26E9-474A-9612-A707EAF0E5BF}"/>
              </a:ext>
            </a:extLst>
          </p:cNvPr>
          <p:cNvSpPr>
            <a:spLocks noGrp="1"/>
          </p:cNvSpPr>
          <p:nvPr>
            <p:ph type="ftr" sz="quarter" idx="10"/>
          </p:nvPr>
        </p:nvSpPr>
        <p:spPr>
          <a:xfrm>
            <a:off x="4572000" y="4806380"/>
            <a:ext cx="3960440" cy="216023"/>
          </a:xfrm>
        </p:spPr>
        <p:txBody>
          <a:bodyPr/>
          <a:lstStyle/>
          <a:p>
            <a:r>
              <a:rPr lang="es-ES" dirty="0"/>
              <a:t>Hager, presentación de empresa, 2022</a:t>
            </a:r>
            <a:endParaRPr lang="de-DE" dirty="0"/>
          </a:p>
        </p:txBody>
      </p:sp>
    </p:spTree>
    <p:extLst>
      <p:ext uri="{BB962C8B-B14F-4D97-AF65-F5344CB8AC3E}">
        <p14:creationId xmlns:p14="http://schemas.microsoft.com/office/powerpoint/2010/main" val="11156679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1" descr="DIAG14BSF.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72043" y="1100195"/>
            <a:ext cx="3905848" cy="2472914"/>
          </a:xfrm>
          <a:prstGeom prst="rect">
            <a:avLst/>
          </a:prstGeom>
        </p:spPr>
      </p:pic>
      <p:sp>
        <p:nvSpPr>
          <p:cNvPr id="4" name="Titre 1"/>
          <p:cNvSpPr txBox="1">
            <a:spLocks/>
          </p:cNvSpPr>
          <p:nvPr/>
        </p:nvSpPr>
        <p:spPr>
          <a:xfrm>
            <a:off x="216654" y="174875"/>
            <a:ext cx="5760640" cy="815080"/>
          </a:xfrm>
          <a:prstGeom prst="rect">
            <a:avLst/>
          </a:prstGeom>
        </p:spPr>
        <p:txBody>
          <a:bodyPr/>
          <a:lstStyle>
            <a:lvl1pPr algn="l" defTabSz="914400" rtl="0" eaLnBrk="1" latinLnBrk="0" hangingPunct="1">
              <a:lnSpc>
                <a:spcPct val="91000"/>
              </a:lnSpc>
              <a:spcBef>
                <a:spcPct val="0"/>
              </a:spcBef>
              <a:buNone/>
              <a:defRPr sz="2500" b="1" kern="1200">
                <a:solidFill>
                  <a:schemeClr val="tx1"/>
                </a:solidFill>
                <a:latin typeface="+mj-lt"/>
                <a:ea typeface="+mj-ea"/>
                <a:cs typeface="+mj-cs"/>
              </a:defRPr>
            </a:lvl1pPr>
          </a:lstStyle>
          <a:p>
            <a:r>
              <a:rPr lang="es-ES" dirty="0">
                <a:solidFill>
                  <a:schemeClr val="accent2"/>
                </a:solidFill>
              </a:rPr>
              <a:t>Vista general de la oferta </a:t>
            </a:r>
            <a:r>
              <a:rPr lang="es-ES" dirty="0" err="1">
                <a:solidFill>
                  <a:schemeClr val="accent2"/>
                </a:solidFill>
              </a:rPr>
              <a:t>Diagral</a:t>
            </a:r>
            <a:endParaRPr lang="es-ES" dirty="0">
              <a:solidFill>
                <a:schemeClr val="accent2"/>
              </a:solidFill>
            </a:endParaRPr>
          </a:p>
          <a:p>
            <a:r>
              <a:rPr lang="fr-FR" dirty="0">
                <a:solidFill>
                  <a:schemeClr val="accent4"/>
                </a:solidFill>
                <a:ea typeface="ＭＳ Ｐゴシック" charset="0"/>
              </a:rPr>
              <a:t>Grandes superficies de </a:t>
            </a:r>
            <a:r>
              <a:rPr lang="fr-FR" dirty="0" err="1">
                <a:solidFill>
                  <a:schemeClr val="accent4"/>
                </a:solidFill>
                <a:ea typeface="ＭＳ Ｐゴシック" charset="0"/>
              </a:rPr>
              <a:t>bricolaje</a:t>
            </a:r>
            <a:endParaRPr lang="fr-FR" dirty="0">
              <a:solidFill>
                <a:schemeClr val="accent4"/>
              </a:solidFill>
            </a:endParaRPr>
          </a:p>
        </p:txBody>
      </p:sp>
      <p:sp>
        <p:nvSpPr>
          <p:cNvPr id="3" name="Espace réservé du numéro de diapositive 2"/>
          <p:cNvSpPr>
            <a:spLocks noGrp="1"/>
          </p:cNvSpPr>
          <p:nvPr>
            <p:ph type="sldNum" sz="quarter" idx="11"/>
          </p:nvPr>
        </p:nvSpPr>
        <p:spPr/>
        <p:txBody>
          <a:bodyPr/>
          <a:lstStyle/>
          <a:p>
            <a:fld id="{F1143767-F74A-4D98-9A19-C8176FE10842}" type="slidenum">
              <a:rPr lang="de-DE" smtClean="0"/>
              <a:pPr/>
              <a:t>22</a:t>
            </a:fld>
            <a:endParaRPr lang="de-DE" dirty="0"/>
          </a:p>
        </p:txBody>
      </p:sp>
      <p:sp>
        <p:nvSpPr>
          <p:cNvPr id="18" name="Rectangle 11"/>
          <p:cNvSpPr/>
          <p:nvPr/>
        </p:nvSpPr>
        <p:spPr>
          <a:xfrm>
            <a:off x="4572000" y="2715562"/>
            <a:ext cx="4248472" cy="738664"/>
          </a:xfrm>
          <a:prstGeom prst="rect">
            <a:avLst/>
          </a:prstGeom>
        </p:spPr>
        <p:txBody>
          <a:bodyPr wrap="square">
            <a:spAutoFit/>
          </a:bodyPr>
          <a:lstStyle/>
          <a:p>
            <a:pPr marL="285750" indent="-285750">
              <a:buFont typeface="Wingdings" charset="2"/>
              <a:buChar char="§"/>
              <a:defRPr/>
            </a:pPr>
            <a:r>
              <a:rPr lang="fr-FR" sz="1400" dirty="0">
                <a:latin typeface="Arial" charset="0"/>
                <a:ea typeface="ＭＳ Ｐゴシック" charset="0"/>
              </a:rPr>
              <a:t>Sistemas de alarmas </a:t>
            </a:r>
            <a:r>
              <a:rPr lang="fr-FR" sz="1400" dirty="0" err="1">
                <a:latin typeface="Arial" charset="0"/>
                <a:ea typeface="ＭＳ Ｐゴシック" charset="0"/>
              </a:rPr>
              <a:t>vía</a:t>
            </a:r>
            <a:r>
              <a:rPr lang="fr-FR" sz="1400" dirty="0">
                <a:latin typeface="Arial" charset="0"/>
                <a:ea typeface="ＭＳ Ｐゴシック" charset="0"/>
              </a:rPr>
              <a:t> radio</a:t>
            </a:r>
          </a:p>
          <a:p>
            <a:pPr marL="285750" indent="-285750">
              <a:buFont typeface="Wingdings" charset="2"/>
              <a:buChar char="§"/>
              <a:defRPr/>
            </a:pPr>
            <a:r>
              <a:rPr lang="fr-FR" sz="1400" dirty="0">
                <a:latin typeface="Arial" charset="0"/>
                <a:ea typeface="ＭＳ Ｐゴシック" charset="0"/>
              </a:rPr>
              <a:t>Sistemas de </a:t>
            </a:r>
            <a:r>
              <a:rPr lang="fr-FR" sz="1400" dirty="0" err="1">
                <a:latin typeface="Arial" charset="0"/>
                <a:ea typeface="ＭＳ Ｐゴシック" charset="0"/>
              </a:rPr>
              <a:t>apertura</a:t>
            </a:r>
            <a:r>
              <a:rPr lang="fr-FR" sz="1400" dirty="0">
                <a:latin typeface="Arial" charset="0"/>
                <a:ea typeface="ＭＳ Ｐゴシック" charset="0"/>
              </a:rPr>
              <a:t> </a:t>
            </a:r>
            <a:r>
              <a:rPr lang="fr-FR" sz="1400" dirty="0" err="1">
                <a:latin typeface="Arial" charset="0"/>
                <a:ea typeface="ＭＳ Ｐゴシック" charset="0"/>
              </a:rPr>
              <a:t>automática</a:t>
            </a:r>
            <a:r>
              <a:rPr lang="fr-FR" sz="1400" dirty="0">
                <a:latin typeface="Arial" charset="0"/>
                <a:ea typeface="ＭＳ Ｐゴシック" charset="0"/>
              </a:rPr>
              <a:t> de </a:t>
            </a:r>
            <a:r>
              <a:rPr lang="fr-FR" sz="1400" dirty="0" err="1">
                <a:latin typeface="Arial" charset="0"/>
                <a:ea typeface="ＭＳ Ｐゴシック" charset="0"/>
              </a:rPr>
              <a:t>puertas</a:t>
            </a:r>
            <a:endParaRPr lang="fr-FR" sz="1400" dirty="0">
              <a:latin typeface="Arial" charset="0"/>
              <a:ea typeface="ＭＳ Ｐゴシック" charset="0"/>
            </a:endParaRPr>
          </a:p>
          <a:p>
            <a:pPr marL="285750" indent="-285750">
              <a:buFont typeface="Wingdings" charset="2"/>
              <a:buChar char="§"/>
              <a:defRPr/>
            </a:pPr>
            <a:r>
              <a:rPr lang="fr-FR" sz="1400" dirty="0" err="1">
                <a:solidFill>
                  <a:srgbClr val="4A4A4A"/>
                </a:solidFill>
                <a:latin typeface="Arial" charset="0"/>
                <a:ea typeface="ＭＳ Ｐゴシック" charset="0"/>
              </a:rPr>
              <a:t>Video</a:t>
            </a:r>
            <a:r>
              <a:rPr lang="fr-FR" sz="1400" dirty="0">
                <a:solidFill>
                  <a:srgbClr val="4A4A4A"/>
                </a:solidFill>
                <a:latin typeface="Arial" charset="0"/>
                <a:ea typeface="ＭＳ Ｐゴシック" charset="0"/>
              </a:rPr>
              <a:t> </a:t>
            </a:r>
            <a:endParaRPr lang="fr-FR" sz="1400" dirty="0">
              <a:solidFill>
                <a:schemeClr val="accent3"/>
              </a:solidFill>
              <a:latin typeface="Arial" charset="0"/>
              <a:ea typeface="ＭＳ Ｐゴシック" charset="0"/>
            </a:endParaRPr>
          </a:p>
        </p:txBody>
      </p:sp>
      <p:sp>
        <p:nvSpPr>
          <p:cNvPr id="19" name="Rectangle 19"/>
          <p:cNvSpPr/>
          <p:nvPr/>
        </p:nvSpPr>
        <p:spPr>
          <a:xfrm>
            <a:off x="4577000" y="1375671"/>
            <a:ext cx="4104456" cy="1077218"/>
          </a:xfrm>
          <a:prstGeom prst="rect">
            <a:avLst/>
          </a:prstGeom>
        </p:spPr>
        <p:txBody>
          <a:bodyPr wrap="square">
            <a:spAutoFit/>
          </a:bodyPr>
          <a:lstStyle/>
          <a:p>
            <a:pPr defTabSz="846138" fontAlgn="base">
              <a:spcBef>
                <a:spcPct val="0"/>
              </a:spcBef>
              <a:spcAft>
                <a:spcPct val="0"/>
              </a:spcAft>
              <a:defRPr/>
            </a:pPr>
            <a:r>
              <a:rPr lang="es-ES" sz="1600" dirty="0">
                <a:ea typeface="ＭＳ Ｐゴシック" charset="0"/>
              </a:rPr>
              <a:t>Experto en  sistemas de alarma y las soluciones para la seguridad y el confort doméstico disponibles en grandes</a:t>
            </a:r>
          </a:p>
          <a:p>
            <a:pPr defTabSz="846138" fontAlgn="base">
              <a:spcBef>
                <a:spcPct val="0"/>
              </a:spcBef>
              <a:spcAft>
                <a:spcPct val="0"/>
              </a:spcAft>
              <a:defRPr/>
            </a:pPr>
            <a:r>
              <a:rPr lang="es-ES" sz="1600" dirty="0">
                <a:ea typeface="ＭＳ Ｐゴシック" charset="0"/>
              </a:rPr>
              <a:t>superficies de bricolaje</a:t>
            </a:r>
            <a:r>
              <a:rPr lang="fr-FR" sz="1600" dirty="0">
                <a:ea typeface="ＭＳ Ｐゴシック" charset="0"/>
              </a:rPr>
              <a:t>. </a:t>
            </a:r>
          </a:p>
        </p:txBody>
      </p:sp>
      <p:sp>
        <p:nvSpPr>
          <p:cNvPr id="13" name="Textplatzhalter 27"/>
          <p:cNvSpPr txBox="1">
            <a:spLocks/>
          </p:cNvSpPr>
          <p:nvPr/>
        </p:nvSpPr>
        <p:spPr>
          <a:xfrm>
            <a:off x="4685648" y="3764119"/>
            <a:ext cx="3384376" cy="432048"/>
          </a:xfrm>
          <a:prstGeom prst="rect">
            <a:avLst/>
          </a:prstGeom>
        </p:spPr>
        <p:txBody>
          <a:bodyPr vert="horz" lIns="0" tIns="0" rIns="0" bIns="0" rtlCol="0">
            <a:noAutofit/>
          </a:bodyPr>
          <a:lstStyle>
            <a:lvl1pPr marL="0" indent="0" algn="l" defTabSz="914400" rtl="0" eaLnBrk="1" latinLnBrk="0" hangingPunct="1">
              <a:lnSpc>
                <a:spcPct val="114000"/>
              </a:lnSpc>
              <a:spcBef>
                <a:spcPts val="0"/>
              </a:spcBef>
              <a:spcAft>
                <a:spcPts val="0"/>
              </a:spcAft>
              <a:buFont typeface="Wingdings" panose="05000000000000000000" pitchFamily="2" charset="2"/>
              <a:buNone/>
              <a:defRPr sz="1600" kern="1200">
                <a:solidFill>
                  <a:schemeClr val="tx1"/>
                </a:solidFill>
                <a:latin typeface="+mn-lt"/>
                <a:ea typeface="+mn-ea"/>
                <a:cs typeface="+mn-cs"/>
              </a:defRPr>
            </a:lvl1pPr>
            <a:lvl2pPr marL="457200" indent="0" algn="l" defTabSz="914400" rtl="0" eaLnBrk="1" latinLnBrk="0" hangingPunct="1">
              <a:lnSpc>
                <a:spcPct val="114000"/>
              </a:lnSpc>
              <a:spcBef>
                <a:spcPts val="0"/>
              </a:spcBef>
              <a:spcAft>
                <a:spcPts val="0"/>
              </a:spcAft>
              <a:buFont typeface="Arial" panose="020B0604020202020204" pitchFamily="34" charset="0"/>
              <a:buNone/>
              <a:defRPr sz="1400" kern="1200">
                <a:solidFill>
                  <a:schemeClr val="tx1"/>
                </a:solidFill>
                <a:latin typeface="+mn-lt"/>
                <a:ea typeface="+mn-ea"/>
                <a:cs typeface="+mn-cs"/>
              </a:defRPr>
            </a:lvl2pPr>
            <a:lvl3pPr marL="627063" indent="0" algn="l" defTabSz="914400" rtl="0" eaLnBrk="1" latinLnBrk="0" hangingPunct="1">
              <a:lnSpc>
                <a:spcPct val="114000"/>
              </a:lnSpc>
              <a:spcBef>
                <a:spcPts val="0"/>
              </a:spcBef>
              <a:spcAft>
                <a:spcPts val="0"/>
              </a:spcAft>
              <a:buFont typeface="Wingdings" panose="05000000000000000000" pitchFamily="2" charset="2"/>
              <a:buNone/>
              <a:defRPr sz="1400" kern="1200">
                <a:solidFill>
                  <a:schemeClr val="tx1"/>
                </a:solidFill>
                <a:latin typeface="+mn-lt"/>
                <a:ea typeface="+mn-ea"/>
                <a:cs typeface="+mn-cs"/>
              </a:defRPr>
            </a:lvl3pPr>
            <a:lvl4pPr marL="808038" indent="0" algn="l" defTabSz="914400" rtl="0" eaLnBrk="1" latinLnBrk="0" hangingPunct="1">
              <a:lnSpc>
                <a:spcPct val="114000"/>
              </a:lnSpc>
              <a:spcBef>
                <a:spcPts val="0"/>
              </a:spcBef>
              <a:spcAft>
                <a:spcPts val="0"/>
              </a:spcAft>
              <a:buFont typeface="Wingdings" panose="05000000000000000000" pitchFamily="2" charset="2"/>
              <a:buNone/>
              <a:defRPr sz="1400" kern="1200">
                <a:solidFill>
                  <a:schemeClr val="tx1"/>
                </a:solidFill>
                <a:latin typeface="+mn-lt"/>
                <a:ea typeface="+mn-ea"/>
                <a:cs typeface="+mn-cs"/>
              </a:defRPr>
            </a:lvl4pPr>
            <a:lvl5pPr marL="985838" indent="0" algn="l" defTabSz="914400" rtl="0" eaLnBrk="1" latinLnBrk="0" hangingPunct="1">
              <a:lnSpc>
                <a:spcPct val="114000"/>
              </a:lnSpc>
              <a:spcBef>
                <a:spcPts val="0"/>
              </a:spcBef>
              <a:spcAft>
                <a:spcPts val="0"/>
              </a:spcAft>
              <a:buFont typeface="Wingdings" panose="05000000000000000000" pitchFamily="2" charset="2"/>
              <a:buNone/>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de-DE" sz="1000" b="1" dirty="0">
                <a:solidFill>
                  <a:schemeClr val="accent5"/>
                </a:solidFill>
              </a:rPr>
              <a:t>01</a:t>
            </a:r>
            <a:r>
              <a:rPr lang="de-DE" sz="1000" dirty="0">
                <a:solidFill>
                  <a:schemeClr val="accent3"/>
                </a:solidFill>
              </a:rPr>
              <a:t> </a:t>
            </a:r>
            <a:r>
              <a:rPr lang="fr-FR" sz="1000" dirty="0"/>
              <a:t>Kit de alarma sin </a:t>
            </a:r>
            <a:r>
              <a:rPr lang="fr-FR" sz="1000" dirty="0" err="1"/>
              <a:t>cables</a:t>
            </a:r>
            <a:br>
              <a:rPr lang="fr-FR" sz="1000" dirty="0"/>
            </a:br>
            <a:r>
              <a:rPr lang="fr-FR" sz="1000" b="1" dirty="0">
                <a:solidFill>
                  <a:srgbClr val="E46529"/>
                </a:solidFill>
              </a:rPr>
              <a:t>02</a:t>
            </a:r>
            <a:r>
              <a:rPr lang="fr-FR" sz="1000" dirty="0"/>
              <a:t> Par de </a:t>
            </a:r>
            <a:r>
              <a:rPr lang="fr-FR" sz="1000" dirty="0" err="1"/>
              <a:t>fotocélulas</a:t>
            </a:r>
            <a:r>
              <a:rPr lang="fr-FR" sz="1000" dirty="0"/>
              <a:t> sin </a:t>
            </a:r>
            <a:r>
              <a:rPr lang="fr-FR" sz="1000" dirty="0" err="1"/>
              <a:t>cables</a:t>
            </a:r>
            <a:endParaRPr lang="fr-FR" sz="1000" dirty="0"/>
          </a:p>
          <a:p>
            <a:r>
              <a:rPr lang="fr-FR" sz="1000" b="1" dirty="0">
                <a:solidFill>
                  <a:srgbClr val="E46529"/>
                </a:solidFill>
              </a:rPr>
              <a:t>03</a:t>
            </a:r>
            <a:r>
              <a:rPr lang="fr-FR" sz="1000" dirty="0"/>
              <a:t> </a:t>
            </a:r>
            <a:r>
              <a:rPr lang="fr-FR" sz="1000" dirty="0" err="1"/>
              <a:t>Cámara</a:t>
            </a:r>
            <a:r>
              <a:rPr lang="fr-FR" sz="1000" dirty="0"/>
              <a:t> interna sin </a:t>
            </a:r>
            <a:r>
              <a:rPr lang="fr-FR" sz="1000" dirty="0" err="1"/>
              <a:t>cables</a:t>
            </a:r>
            <a:endParaRPr lang="fr-FR" sz="1000" dirty="0"/>
          </a:p>
        </p:txBody>
      </p:sp>
      <p:sp>
        <p:nvSpPr>
          <p:cNvPr id="15" name="Textfeld 14"/>
          <p:cNvSpPr txBox="1"/>
          <p:nvPr/>
        </p:nvSpPr>
        <p:spPr>
          <a:xfrm>
            <a:off x="323528" y="3131031"/>
            <a:ext cx="706197" cy="523220"/>
          </a:xfrm>
          <a:prstGeom prst="rect">
            <a:avLst/>
          </a:prstGeom>
          <a:noFill/>
        </p:spPr>
        <p:txBody>
          <a:bodyPr wrap="square" rtlCol="0">
            <a:spAutoFit/>
          </a:bodyPr>
          <a:lstStyle/>
          <a:p>
            <a:r>
              <a:rPr lang="en-US" sz="2800" b="1" dirty="0">
                <a:solidFill>
                  <a:srgbClr val="E46529"/>
                </a:solidFill>
              </a:rPr>
              <a:t>02</a:t>
            </a:r>
            <a:endParaRPr lang="de-DE" sz="2800" b="1" dirty="0">
              <a:solidFill>
                <a:srgbClr val="E46529"/>
              </a:solidFill>
            </a:endParaRPr>
          </a:p>
        </p:txBody>
      </p:sp>
      <p:sp>
        <p:nvSpPr>
          <p:cNvPr id="22" name="Textfeld 21"/>
          <p:cNvSpPr txBox="1"/>
          <p:nvPr/>
        </p:nvSpPr>
        <p:spPr>
          <a:xfrm>
            <a:off x="2555776" y="3131031"/>
            <a:ext cx="706197" cy="523220"/>
          </a:xfrm>
          <a:prstGeom prst="rect">
            <a:avLst/>
          </a:prstGeom>
          <a:noFill/>
        </p:spPr>
        <p:txBody>
          <a:bodyPr wrap="square" rtlCol="0">
            <a:spAutoFit/>
          </a:bodyPr>
          <a:lstStyle/>
          <a:p>
            <a:r>
              <a:rPr lang="en-US" sz="2800" b="1" dirty="0">
                <a:solidFill>
                  <a:srgbClr val="E46529"/>
                </a:solidFill>
              </a:rPr>
              <a:t>03</a:t>
            </a:r>
            <a:endParaRPr lang="de-DE" sz="2800" b="1" dirty="0">
              <a:solidFill>
                <a:srgbClr val="E46529"/>
              </a:solidFill>
            </a:endParaRPr>
          </a:p>
        </p:txBody>
      </p:sp>
      <p:sp>
        <p:nvSpPr>
          <p:cNvPr id="23" name="Textfeld 22"/>
          <p:cNvSpPr txBox="1"/>
          <p:nvPr/>
        </p:nvSpPr>
        <p:spPr>
          <a:xfrm>
            <a:off x="323528" y="1212434"/>
            <a:ext cx="706197" cy="523220"/>
          </a:xfrm>
          <a:prstGeom prst="rect">
            <a:avLst/>
          </a:prstGeom>
          <a:noFill/>
        </p:spPr>
        <p:txBody>
          <a:bodyPr wrap="square" rtlCol="0">
            <a:spAutoFit/>
          </a:bodyPr>
          <a:lstStyle/>
          <a:p>
            <a:r>
              <a:rPr lang="en-US" sz="2800" b="1" dirty="0">
                <a:solidFill>
                  <a:srgbClr val="E46529"/>
                </a:solidFill>
              </a:rPr>
              <a:t>01</a:t>
            </a:r>
            <a:endParaRPr lang="de-DE" sz="2800" b="1" dirty="0">
              <a:solidFill>
                <a:srgbClr val="E46529"/>
              </a:solidFill>
            </a:endParaRPr>
          </a:p>
        </p:txBody>
      </p:sp>
      <p:pic>
        <p:nvPicPr>
          <p:cNvPr id="20" name="Bild 19" descr="Diagral_Logo_500px_sRGB_Grey.emf"/>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722579" y="294179"/>
            <a:ext cx="1124954" cy="419958"/>
          </a:xfrm>
          <a:prstGeom prst="rect">
            <a:avLst/>
          </a:prstGeom>
        </p:spPr>
      </p:pic>
      <p:pic>
        <p:nvPicPr>
          <p:cNvPr id="5" name="Bild 4" descr="camera-interieur-face (1)@.jp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131840" y="3342255"/>
            <a:ext cx="864096" cy="1373960"/>
          </a:xfrm>
          <a:prstGeom prst="rect">
            <a:avLst/>
          </a:prstGeom>
        </p:spPr>
      </p:pic>
      <p:pic>
        <p:nvPicPr>
          <p:cNvPr id="6" name="Bild 5" descr="DIAG86MAF.jpeg"/>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899592" y="3222203"/>
            <a:ext cx="455757" cy="1440160"/>
          </a:xfrm>
          <a:prstGeom prst="rect">
            <a:avLst/>
          </a:prstGeom>
        </p:spPr>
      </p:pic>
      <p:pic>
        <p:nvPicPr>
          <p:cNvPr id="17" name="Bild 16" descr="DIAG86MAF.jpeg"/>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1403648" y="3222203"/>
            <a:ext cx="455757" cy="1440160"/>
          </a:xfrm>
          <a:prstGeom prst="rect">
            <a:avLst/>
          </a:prstGeom>
        </p:spPr>
      </p:pic>
      <p:sp>
        <p:nvSpPr>
          <p:cNvPr id="16" name="Espace réservé du pied de page 2">
            <a:extLst>
              <a:ext uri="{FF2B5EF4-FFF2-40B4-BE49-F238E27FC236}">
                <a16:creationId xmlns:a16="http://schemas.microsoft.com/office/drawing/2014/main" id="{817D0DA0-5F91-4BE0-9DCF-97D8EB618BDC}"/>
              </a:ext>
            </a:extLst>
          </p:cNvPr>
          <p:cNvSpPr>
            <a:spLocks noGrp="1"/>
          </p:cNvSpPr>
          <p:nvPr>
            <p:ph type="ftr" sz="quarter" idx="10"/>
          </p:nvPr>
        </p:nvSpPr>
        <p:spPr>
          <a:xfrm>
            <a:off x="4572000" y="4806380"/>
            <a:ext cx="3960440" cy="216023"/>
          </a:xfrm>
        </p:spPr>
        <p:txBody>
          <a:bodyPr/>
          <a:lstStyle/>
          <a:p>
            <a:r>
              <a:rPr lang="es-ES" dirty="0"/>
              <a:t>Hager, presentación de empresa, 2022</a:t>
            </a:r>
            <a:endParaRPr lang="de-DE" dirty="0"/>
          </a:p>
        </p:txBody>
      </p:sp>
    </p:spTree>
    <p:extLst>
      <p:ext uri="{BB962C8B-B14F-4D97-AF65-F5344CB8AC3E}">
        <p14:creationId xmlns:p14="http://schemas.microsoft.com/office/powerpoint/2010/main" val="21099710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re 11"/>
          <p:cNvSpPr>
            <a:spLocks noGrp="1"/>
          </p:cNvSpPr>
          <p:nvPr>
            <p:ph type="title"/>
          </p:nvPr>
        </p:nvSpPr>
        <p:spPr>
          <a:xfrm>
            <a:off x="307975" y="227521"/>
            <a:ext cx="5832475" cy="402394"/>
          </a:xfrm>
        </p:spPr>
        <p:txBody>
          <a:bodyPr/>
          <a:lstStyle/>
          <a:p>
            <a:r>
              <a:rPr lang="en-US" dirty="0"/>
              <a:t>Canales de </a:t>
            </a:r>
            <a:r>
              <a:rPr lang="en-US" dirty="0" err="1"/>
              <a:t>distribución</a:t>
            </a:r>
            <a:endParaRPr lang="en-GB" dirty="0"/>
          </a:p>
        </p:txBody>
      </p:sp>
      <p:sp>
        <p:nvSpPr>
          <p:cNvPr id="33" name="Titre 11"/>
          <p:cNvSpPr txBox="1">
            <a:spLocks/>
          </p:cNvSpPr>
          <p:nvPr/>
        </p:nvSpPr>
        <p:spPr>
          <a:xfrm>
            <a:off x="2065470" y="2915854"/>
            <a:ext cx="922354" cy="533400"/>
          </a:xfrm>
          <a:prstGeom prst="rect">
            <a:avLst/>
          </a:prstGeom>
        </p:spPr>
        <p:txBody>
          <a:bodyPr vert="horz" lIns="0" tIns="0" rIns="0" bIns="0" rtlCol="0" anchor="t" anchorCtr="0">
            <a:noAutofit/>
          </a:bodyPr>
          <a:lstStyle/>
          <a:p>
            <a:r>
              <a:rPr lang="en-GB" sz="1000" dirty="0" err="1"/>
              <a:t>Distribuidor</a:t>
            </a:r>
            <a:endParaRPr lang="en-GB" sz="1000" dirty="0"/>
          </a:p>
          <a:p>
            <a:r>
              <a:rPr lang="en-GB" sz="1000" dirty="0" err="1"/>
              <a:t>eléctrico</a:t>
            </a:r>
            <a:endParaRPr lang="en-GB" sz="1000" dirty="0"/>
          </a:p>
          <a:p>
            <a:endParaRPr lang="en-GB" sz="1000" dirty="0"/>
          </a:p>
        </p:txBody>
      </p:sp>
      <p:pic>
        <p:nvPicPr>
          <p:cNvPr id="7" name="Bild 6" descr="Hager_Logo_500px_sRGB_blue.em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2852" y="1964726"/>
            <a:ext cx="720080" cy="240837"/>
          </a:xfrm>
          <a:prstGeom prst="rect">
            <a:avLst/>
          </a:prstGeom>
        </p:spPr>
      </p:pic>
      <p:pic>
        <p:nvPicPr>
          <p:cNvPr id="8" name="Bild 7" descr="BBerker RGB.em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5326" y="2343665"/>
            <a:ext cx="288032" cy="327882"/>
          </a:xfrm>
          <a:prstGeom prst="rect">
            <a:avLst/>
          </a:prstGeom>
        </p:spPr>
      </p:pic>
      <p:pic>
        <p:nvPicPr>
          <p:cNvPr id="9" name="Bild 8" descr="ELCOM_Logo_RGB.em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7609" y="2865454"/>
            <a:ext cx="711381" cy="152439"/>
          </a:xfrm>
          <a:prstGeom prst="rect">
            <a:avLst/>
          </a:prstGeom>
        </p:spPr>
      </p:pic>
      <p:pic>
        <p:nvPicPr>
          <p:cNvPr id="25" name="Bild 2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22747" y="3153965"/>
            <a:ext cx="716439" cy="295289"/>
          </a:xfrm>
          <a:prstGeom prst="rect">
            <a:avLst/>
          </a:prstGeom>
        </p:spPr>
      </p:pic>
      <p:pic>
        <p:nvPicPr>
          <p:cNvPr id="26" name="Bild 2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4907" y="3199864"/>
            <a:ext cx="1078741" cy="172541"/>
          </a:xfrm>
          <a:prstGeom prst="rect">
            <a:avLst/>
          </a:prstGeom>
        </p:spPr>
      </p:pic>
      <p:pic>
        <p:nvPicPr>
          <p:cNvPr id="27" name="Bild 2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20124" y="3553718"/>
            <a:ext cx="683938" cy="172541"/>
          </a:xfrm>
          <a:prstGeom prst="rect">
            <a:avLst/>
          </a:prstGeom>
        </p:spPr>
      </p:pic>
      <p:sp>
        <p:nvSpPr>
          <p:cNvPr id="34" name="Titre 11"/>
          <p:cNvSpPr txBox="1">
            <a:spLocks/>
          </p:cNvSpPr>
          <p:nvPr/>
        </p:nvSpPr>
        <p:spPr>
          <a:xfrm>
            <a:off x="3154116" y="2915854"/>
            <a:ext cx="935159" cy="306349"/>
          </a:xfrm>
          <a:prstGeom prst="rect">
            <a:avLst/>
          </a:prstGeom>
        </p:spPr>
        <p:txBody>
          <a:bodyPr vert="horz" lIns="0" tIns="0" rIns="0" bIns="0" rtlCol="0" anchor="t" anchorCtr="0">
            <a:noAutofit/>
          </a:bodyPr>
          <a:lstStyle/>
          <a:p>
            <a:r>
              <a:rPr lang="en-GB" sz="1000" dirty="0" err="1"/>
              <a:t>Instalador</a:t>
            </a:r>
            <a:endParaRPr lang="en-GB" sz="1000" dirty="0"/>
          </a:p>
        </p:txBody>
      </p:sp>
      <p:pic>
        <p:nvPicPr>
          <p:cNvPr id="53" name="Bild 5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101538" y="2427710"/>
            <a:ext cx="737648" cy="275371"/>
          </a:xfrm>
          <a:prstGeom prst="rect">
            <a:avLst/>
          </a:prstGeom>
        </p:spPr>
      </p:pic>
      <p:cxnSp>
        <p:nvCxnSpPr>
          <p:cNvPr id="57" name="Connecteur droit 27"/>
          <p:cNvCxnSpPr/>
          <p:nvPr/>
        </p:nvCxnSpPr>
        <p:spPr>
          <a:xfrm>
            <a:off x="2900636" y="2574131"/>
            <a:ext cx="303212" cy="1588"/>
          </a:xfrm>
          <a:prstGeom prst="line">
            <a:avLst/>
          </a:prstGeom>
          <a:ln w="28575" cap="flat" cmpd="sng" algn="ctr">
            <a:solidFill>
              <a:srgbClr val="910049"/>
            </a:solidFill>
            <a:prstDash val="solid"/>
            <a:round/>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sp>
        <p:nvSpPr>
          <p:cNvPr id="68" name="Titre 11"/>
          <p:cNvSpPr txBox="1">
            <a:spLocks/>
          </p:cNvSpPr>
          <p:nvPr/>
        </p:nvSpPr>
        <p:spPr>
          <a:xfrm>
            <a:off x="6660232" y="2915853"/>
            <a:ext cx="1224136" cy="1026429"/>
          </a:xfrm>
          <a:prstGeom prst="rect">
            <a:avLst/>
          </a:prstGeom>
        </p:spPr>
        <p:txBody>
          <a:bodyPr vert="horz" lIns="0" tIns="0" rIns="0" bIns="0" rtlCol="0" anchor="t" anchorCtr="0">
            <a:noAutofit/>
          </a:bodyPr>
          <a:lstStyle/>
          <a:p>
            <a:r>
              <a:rPr lang="en-GB" sz="1000" dirty="0"/>
              <a:t>- </a:t>
            </a:r>
            <a:r>
              <a:rPr lang="en-GB" sz="1000" dirty="0" err="1"/>
              <a:t>Instaladores</a:t>
            </a:r>
            <a:r>
              <a:rPr lang="en-GB" sz="1000" dirty="0"/>
              <a:t> </a:t>
            </a:r>
            <a:r>
              <a:rPr lang="en-GB" sz="1000" dirty="0" err="1"/>
              <a:t>especialistas</a:t>
            </a:r>
            <a:endParaRPr lang="en-GB" sz="1000" dirty="0"/>
          </a:p>
          <a:p>
            <a:pPr marL="171450" indent="-171450">
              <a:buFontTx/>
              <a:buChar char="-"/>
            </a:pPr>
            <a:r>
              <a:rPr lang="en-GB" sz="1000" dirty="0"/>
              <a:t>DIY</a:t>
            </a:r>
          </a:p>
          <a:p>
            <a:pPr marL="171450" indent="-171450">
              <a:buFontTx/>
              <a:buChar char="-"/>
            </a:pPr>
            <a:endParaRPr lang="en-GB" sz="1000" dirty="0"/>
          </a:p>
        </p:txBody>
      </p:sp>
      <p:cxnSp>
        <p:nvCxnSpPr>
          <p:cNvPr id="69" name="Connecteur droit 27"/>
          <p:cNvCxnSpPr/>
          <p:nvPr/>
        </p:nvCxnSpPr>
        <p:spPr>
          <a:xfrm>
            <a:off x="6372200" y="2574131"/>
            <a:ext cx="303212" cy="1588"/>
          </a:xfrm>
          <a:prstGeom prst="line">
            <a:avLst/>
          </a:prstGeom>
          <a:ln w="28575" cap="flat" cmpd="sng" algn="ctr">
            <a:solidFill>
              <a:srgbClr val="910049"/>
            </a:solidFill>
            <a:prstDash val="solid"/>
            <a:round/>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sp>
        <p:nvSpPr>
          <p:cNvPr id="28" name="Rectangle 19"/>
          <p:cNvSpPr/>
          <p:nvPr/>
        </p:nvSpPr>
        <p:spPr>
          <a:xfrm>
            <a:off x="307974" y="1374510"/>
            <a:ext cx="3077637" cy="246221"/>
          </a:xfrm>
          <a:prstGeom prst="rect">
            <a:avLst/>
          </a:prstGeom>
        </p:spPr>
        <p:txBody>
          <a:bodyPr wrap="square" lIns="0" tIns="0" bIns="0">
            <a:spAutoFit/>
          </a:bodyPr>
          <a:lstStyle/>
          <a:p>
            <a:r>
              <a:rPr lang="en-GB" sz="1600" dirty="0" err="1">
                <a:solidFill>
                  <a:srgbClr val="4A4A4A"/>
                </a:solidFill>
              </a:rPr>
              <a:t>Tres</a:t>
            </a:r>
            <a:r>
              <a:rPr lang="en-GB" sz="1600" dirty="0">
                <a:solidFill>
                  <a:srgbClr val="4A4A4A"/>
                </a:solidFill>
              </a:rPr>
              <a:t> </a:t>
            </a:r>
            <a:r>
              <a:rPr lang="en-GB" sz="1600" dirty="0" err="1">
                <a:solidFill>
                  <a:srgbClr val="4A4A4A"/>
                </a:solidFill>
              </a:rPr>
              <a:t>niveles</a:t>
            </a:r>
            <a:r>
              <a:rPr lang="en-GB" sz="1600" dirty="0">
                <a:solidFill>
                  <a:srgbClr val="4A4A4A"/>
                </a:solidFill>
              </a:rPr>
              <a:t> de </a:t>
            </a:r>
            <a:r>
              <a:rPr lang="en-GB" sz="1600" dirty="0" err="1">
                <a:solidFill>
                  <a:srgbClr val="4A4A4A"/>
                </a:solidFill>
              </a:rPr>
              <a:t>distribución</a:t>
            </a:r>
            <a:endParaRPr lang="en-GB" sz="1600" dirty="0">
              <a:solidFill>
                <a:srgbClr val="4A4A4A"/>
              </a:solidFill>
            </a:endParaRPr>
          </a:p>
        </p:txBody>
      </p:sp>
      <p:sp>
        <p:nvSpPr>
          <p:cNvPr id="29" name="Rectangle 19"/>
          <p:cNvSpPr/>
          <p:nvPr/>
        </p:nvSpPr>
        <p:spPr>
          <a:xfrm>
            <a:off x="5076056" y="1374510"/>
            <a:ext cx="2952328" cy="738664"/>
          </a:xfrm>
          <a:prstGeom prst="rect">
            <a:avLst/>
          </a:prstGeom>
        </p:spPr>
        <p:txBody>
          <a:bodyPr wrap="square" lIns="0" tIns="0" bIns="0">
            <a:spAutoFit/>
          </a:bodyPr>
          <a:lstStyle/>
          <a:p>
            <a:r>
              <a:rPr lang="en-GB" sz="1600" dirty="0">
                <a:solidFill>
                  <a:srgbClr val="4A4A4A"/>
                </a:solidFill>
              </a:rPr>
              <a:t>Canales de </a:t>
            </a:r>
            <a:r>
              <a:rPr lang="en-GB" sz="1600" dirty="0" err="1">
                <a:solidFill>
                  <a:srgbClr val="4A4A4A"/>
                </a:solidFill>
              </a:rPr>
              <a:t>distribución</a:t>
            </a:r>
            <a:r>
              <a:rPr lang="en-GB" sz="1600" dirty="0">
                <a:solidFill>
                  <a:srgbClr val="4A4A4A"/>
                </a:solidFill>
              </a:rPr>
              <a:t> </a:t>
            </a:r>
            <a:r>
              <a:rPr lang="en-GB" sz="1600" dirty="0" err="1">
                <a:solidFill>
                  <a:srgbClr val="4A4A4A"/>
                </a:solidFill>
              </a:rPr>
              <a:t>alternativos</a:t>
            </a:r>
            <a:endParaRPr lang="en-GB" sz="1600" dirty="0">
              <a:solidFill>
                <a:srgbClr val="4A4A4A"/>
              </a:solidFill>
            </a:endParaRPr>
          </a:p>
          <a:p>
            <a:endParaRPr lang="en-GB" sz="1600" dirty="0">
              <a:solidFill>
                <a:srgbClr val="4A4A4A"/>
              </a:solidFill>
            </a:endParaRPr>
          </a:p>
        </p:txBody>
      </p:sp>
      <p:cxnSp>
        <p:nvCxnSpPr>
          <p:cNvPr id="30" name="Connecteur droit 27"/>
          <p:cNvCxnSpPr/>
          <p:nvPr/>
        </p:nvCxnSpPr>
        <p:spPr>
          <a:xfrm>
            <a:off x="1691680" y="2574131"/>
            <a:ext cx="303212" cy="1588"/>
          </a:xfrm>
          <a:prstGeom prst="line">
            <a:avLst/>
          </a:prstGeom>
          <a:ln w="28575" cap="flat" cmpd="sng" algn="ctr">
            <a:solidFill>
              <a:srgbClr val="910049"/>
            </a:solidFill>
            <a:prstDash val="solid"/>
            <a:round/>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pic>
        <p:nvPicPr>
          <p:cNvPr id="6" name="Bild 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385612" y="2251223"/>
            <a:ext cx="408281" cy="538932"/>
          </a:xfrm>
          <a:prstGeom prst="rect">
            <a:avLst/>
          </a:prstGeom>
        </p:spPr>
      </p:pic>
      <p:pic>
        <p:nvPicPr>
          <p:cNvPr id="38" name="Bild 3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876256" y="2355743"/>
            <a:ext cx="483778" cy="434412"/>
          </a:xfrm>
          <a:prstGeom prst="rect">
            <a:avLst/>
          </a:prstGeom>
        </p:spPr>
      </p:pic>
      <p:pic>
        <p:nvPicPr>
          <p:cNvPr id="40" name="Bild 39"/>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209486" y="2251224"/>
            <a:ext cx="408281" cy="538930"/>
          </a:xfrm>
          <a:prstGeom prst="rect">
            <a:avLst/>
          </a:prstGeom>
        </p:spPr>
      </p:pic>
      <p:cxnSp>
        <p:nvCxnSpPr>
          <p:cNvPr id="43" name="Connecteur droit 22"/>
          <p:cNvCxnSpPr/>
          <p:nvPr/>
        </p:nvCxnSpPr>
        <p:spPr>
          <a:xfrm flipH="1">
            <a:off x="4553992" y="1349995"/>
            <a:ext cx="18008" cy="2801468"/>
          </a:xfrm>
          <a:prstGeom prst="line">
            <a:avLst/>
          </a:prstGeom>
          <a:ln w="22225" cap="flat" cmpd="sng" algn="ctr">
            <a:solidFill>
              <a:schemeClr val="bg2"/>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Espace réservé du numéro de diapositive 1"/>
          <p:cNvSpPr>
            <a:spLocks noGrp="1"/>
          </p:cNvSpPr>
          <p:nvPr>
            <p:ph type="sldNum" sz="quarter" idx="11"/>
          </p:nvPr>
        </p:nvSpPr>
        <p:spPr/>
        <p:txBody>
          <a:bodyPr/>
          <a:lstStyle/>
          <a:p>
            <a:fld id="{F1143767-F74A-4D98-9A19-C8176FE10842}" type="slidenum">
              <a:rPr lang="de-DE" smtClean="0"/>
              <a:pPr/>
              <a:t>23</a:t>
            </a:fld>
            <a:endParaRPr lang="de-DE" dirty="0"/>
          </a:p>
        </p:txBody>
      </p:sp>
      <p:sp>
        <p:nvSpPr>
          <p:cNvPr id="24" name="Espace réservé du pied de page 2">
            <a:extLst>
              <a:ext uri="{FF2B5EF4-FFF2-40B4-BE49-F238E27FC236}">
                <a16:creationId xmlns:a16="http://schemas.microsoft.com/office/drawing/2014/main" id="{CB419E2E-C937-4383-BEC2-8E8F490F306D}"/>
              </a:ext>
            </a:extLst>
          </p:cNvPr>
          <p:cNvSpPr>
            <a:spLocks noGrp="1"/>
          </p:cNvSpPr>
          <p:nvPr>
            <p:ph type="ftr" sz="quarter" idx="10"/>
          </p:nvPr>
        </p:nvSpPr>
        <p:spPr>
          <a:xfrm>
            <a:off x="4572000" y="4806380"/>
            <a:ext cx="3960440" cy="216023"/>
          </a:xfrm>
        </p:spPr>
        <p:txBody>
          <a:bodyPr/>
          <a:lstStyle/>
          <a:p>
            <a:r>
              <a:rPr lang="es-ES" dirty="0"/>
              <a:t>Hager, presentación de empresa, 2022</a:t>
            </a:r>
            <a:endParaRPr lang="de-DE" dirty="0"/>
          </a:p>
        </p:txBody>
      </p:sp>
    </p:spTree>
    <p:extLst>
      <p:ext uri="{BB962C8B-B14F-4D97-AF65-F5344CB8AC3E}">
        <p14:creationId xmlns:p14="http://schemas.microsoft.com/office/powerpoint/2010/main" val="3128133859"/>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drinnen, sitzend, Tisch, Computer enthält.&#10;&#10;Automatisch generierte Beschreibung">
            <a:extLst>
              <a:ext uri="{FF2B5EF4-FFF2-40B4-BE49-F238E27FC236}">
                <a16:creationId xmlns:a16="http://schemas.microsoft.com/office/drawing/2014/main" id="{DE225141-9433-40B9-A010-5414D65D02BA}"/>
              </a:ext>
            </a:extLst>
          </p:cNvPr>
          <p:cNvPicPr>
            <a:picLocks noChangeAspect="1"/>
          </p:cNvPicPr>
          <p:nvPr/>
        </p:nvPicPr>
        <p:blipFill>
          <a:blip r:embed="rId3"/>
          <a:stretch>
            <a:fillRect/>
          </a:stretch>
        </p:blipFill>
        <p:spPr>
          <a:xfrm>
            <a:off x="4277" y="0"/>
            <a:ext cx="9135446" cy="5148263"/>
          </a:xfrm>
          <a:prstGeom prst="rect">
            <a:avLst/>
          </a:prstGeom>
        </p:spPr>
      </p:pic>
      <p:sp>
        <p:nvSpPr>
          <p:cNvPr id="18" name="Espace réservé du numéro de diapositive 5"/>
          <p:cNvSpPr>
            <a:spLocks noGrp="1"/>
          </p:cNvSpPr>
          <p:nvPr>
            <p:ph type="sldNum" sz="quarter" idx="11"/>
          </p:nvPr>
        </p:nvSpPr>
        <p:spPr>
          <a:xfrm>
            <a:off x="8532440" y="4815904"/>
            <a:ext cx="287710" cy="216024"/>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143767-F74A-4D98-9A19-C8176FE10842}" type="slidenum">
              <a:rPr kumimoji="0" lang="de-DE" sz="800" b="1" i="0" u="none" strike="noStrike" kern="1200" cap="none" spc="0" normalizeH="0" baseline="0" noProof="0" smtClean="0">
                <a:ln>
                  <a:noFill/>
                </a:ln>
                <a:solidFill>
                  <a:schemeClr val="bg1"/>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de-DE" sz="800" b="1" i="0" u="none" strike="noStrike" kern="1200" cap="none" spc="0" normalizeH="0" baseline="0" noProof="0" dirty="0">
              <a:ln>
                <a:noFill/>
              </a:ln>
              <a:solidFill>
                <a:schemeClr val="bg1"/>
              </a:solidFill>
              <a:effectLst/>
              <a:uLnTx/>
              <a:uFillTx/>
              <a:latin typeface="Arial"/>
              <a:ea typeface="+mn-ea"/>
              <a:cs typeface="+mn-cs"/>
            </a:endParaRPr>
          </a:p>
        </p:txBody>
      </p:sp>
      <p:sp>
        <p:nvSpPr>
          <p:cNvPr id="11" name="Textplatzhalter 6">
            <a:extLst>
              <a:ext uri="{FF2B5EF4-FFF2-40B4-BE49-F238E27FC236}">
                <a16:creationId xmlns:a16="http://schemas.microsoft.com/office/drawing/2014/main" id="{94AB3AAA-AFED-CD42-9FC0-93D2AFA4B048}"/>
              </a:ext>
            </a:extLst>
          </p:cNvPr>
          <p:cNvSpPr txBox="1">
            <a:spLocks/>
          </p:cNvSpPr>
          <p:nvPr/>
        </p:nvSpPr>
        <p:spPr>
          <a:xfrm>
            <a:off x="311623" y="4853374"/>
            <a:ext cx="756000" cy="147600"/>
          </a:xfrm>
          <a:prstGeom prst="rect">
            <a:avLst/>
          </a:prstGeom>
          <a:blipFill>
            <a:blip r:embed="rId4" cstate="screen">
              <a:extLst>
                <a:ext uri="{28A0092B-C50C-407E-A947-70E740481C1C}">
                  <a14:useLocalDpi xmlns:a14="http://schemas.microsoft.com/office/drawing/2010/main"/>
                </a:ext>
              </a:extLst>
            </a:blip>
            <a:stretch>
              <a:fillRect/>
            </a:stretch>
          </a:blipFill>
        </p:spPr>
        <p:txBody>
          <a:bodyPr/>
          <a:lstStyle>
            <a:lvl1pPr marL="0" indent="0" algn="l" defTabSz="914400" rtl="0" eaLnBrk="1" latinLnBrk="0" hangingPunct="1">
              <a:lnSpc>
                <a:spcPct val="114000"/>
              </a:lnSpc>
              <a:spcBef>
                <a:spcPts val="0"/>
              </a:spcBef>
              <a:spcAft>
                <a:spcPts val="0"/>
              </a:spcAft>
              <a:buFont typeface="Wingdings" panose="05000000000000000000" pitchFamily="2" charset="2"/>
              <a:buNone/>
              <a:defRPr sz="1600" kern="1200">
                <a:solidFill>
                  <a:schemeClr val="tx1"/>
                </a:solidFill>
                <a:latin typeface="+mn-lt"/>
                <a:ea typeface="+mn-ea"/>
                <a:cs typeface="+mn-cs"/>
              </a:defRPr>
            </a:lvl1pPr>
            <a:lvl2pPr marL="457200" indent="0" algn="l" defTabSz="914400" rtl="0" eaLnBrk="1" latinLnBrk="0" hangingPunct="1">
              <a:lnSpc>
                <a:spcPct val="114000"/>
              </a:lnSpc>
              <a:spcBef>
                <a:spcPts val="0"/>
              </a:spcBef>
              <a:spcAft>
                <a:spcPts val="0"/>
              </a:spcAft>
              <a:buFont typeface="Arial" panose="020B0604020202020204" pitchFamily="34" charset="0"/>
              <a:buNone/>
              <a:defRPr sz="1400" kern="1200">
                <a:solidFill>
                  <a:schemeClr val="tx1"/>
                </a:solidFill>
                <a:latin typeface="+mn-lt"/>
                <a:ea typeface="+mn-ea"/>
                <a:cs typeface="+mn-cs"/>
              </a:defRPr>
            </a:lvl2pPr>
            <a:lvl3pPr marL="627063" indent="0" algn="l" defTabSz="914400" rtl="0" eaLnBrk="1" latinLnBrk="0" hangingPunct="1">
              <a:lnSpc>
                <a:spcPct val="114000"/>
              </a:lnSpc>
              <a:spcBef>
                <a:spcPts val="0"/>
              </a:spcBef>
              <a:spcAft>
                <a:spcPts val="0"/>
              </a:spcAft>
              <a:buFont typeface="Wingdings" panose="05000000000000000000" pitchFamily="2" charset="2"/>
              <a:buNone/>
              <a:defRPr sz="1400" kern="1200">
                <a:solidFill>
                  <a:schemeClr val="tx1"/>
                </a:solidFill>
                <a:latin typeface="+mn-lt"/>
                <a:ea typeface="+mn-ea"/>
                <a:cs typeface="+mn-cs"/>
              </a:defRPr>
            </a:lvl3pPr>
            <a:lvl4pPr marL="808038" indent="0" algn="l" defTabSz="914400" rtl="0" eaLnBrk="1" latinLnBrk="0" hangingPunct="1">
              <a:lnSpc>
                <a:spcPct val="114000"/>
              </a:lnSpc>
              <a:spcBef>
                <a:spcPts val="0"/>
              </a:spcBef>
              <a:spcAft>
                <a:spcPts val="0"/>
              </a:spcAft>
              <a:buFont typeface="Wingdings" panose="05000000000000000000" pitchFamily="2" charset="2"/>
              <a:buNone/>
              <a:defRPr sz="1400" kern="1200">
                <a:solidFill>
                  <a:schemeClr val="tx1"/>
                </a:solidFill>
                <a:latin typeface="+mn-lt"/>
                <a:ea typeface="+mn-ea"/>
                <a:cs typeface="+mn-cs"/>
              </a:defRPr>
            </a:lvl4pPr>
            <a:lvl5pPr marL="985838" indent="0" algn="l" defTabSz="914400" rtl="0" eaLnBrk="1" latinLnBrk="0" hangingPunct="1">
              <a:lnSpc>
                <a:spcPct val="114000"/>
              </a:lnSpc>
              <a:spcBef>
                <a:spcPts val="0"/>
              </a:spcBef>
              <a:spcAft>
                <a:spcPts val="0"/>
              </a:spcAft>
              <a:buFont typeface="Wingdings" panose="05000000000000000000" pitchFamily="2" charset="2"/>
              <a:buNone/>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br>
              <a:rPr lang="de-DE"/>
            </a:br>
            <a:endParaRPr lang="de-DE"/>
          </a:p>
        </p:txBody>
      </p:sp>
      <p:sp>
        <p:nvSpPr>
          <p:cNvPr id="13" name="Titre 7">
            <a:extLst>
              <a:ext uri="{FF2B5EF4-FFF2-40B4-BE49-F238E27FC236}">
                <a16:creationId xmlns:a16="http://schemas.microsoft.com/office/drawing/2014/main" id="{C9561A15-F226-E34E-ACA6-4A8AC9A0E8AB}"/>
              </a:ext>
            </a:extLst>
          </p:cNvPr>
          <p:cNvSpPr txBox="1">
            <a:spLocks/>
          </p:cNvSpPr>
          <p:nvPr/>
        </p:nvSpPr>
        <p:spPr>
          <a:xfrm>
            <a:off x="324000" y="0"/>
            <a:ext cx="3779914" cy="5387785"/>
          </a:xfrm>
          <a:prstGeom prst="rect">
            <a:avLst/>
          </a:prstGeom>
        </p:spPr>
        <p:txBody>
          <a:bodyPr vert="horz" wrap="square" lIns="0" tIns="288000" rIns="0" bIns="0" rtlCol="0" anchor="t" anchorCtr="0">
            <a:spAutoFit/>
          </a:bodyPr>
          <a:lstStyle>
            <a:lvl1pPr algn="l" defTabSz="914400" rtl="0" eaLnBrk="1" latinLnBrk="0" hangingPunct="1">
              <a:lnSpc>
                <a:spcPct val="91000"/>
              </a:lnSpc>
              <a:spcBef>
                <a:spcPct val="0"/>
              </a:spcBef>
              <a:buNone/>
              <a:defRPr sz="2500" b="1" kern="1200">
                <a:solidFill>
                  <a:schemeClr val="tx1"/>
                </a:solidFill>
                <a:latin typeface="+mj-lt"/>
                <a:ea typeface="+mj-ea"/>
                <a:cs typeface="+mj-cs"/>
              </a:defRPr>
            </a:lvl1pPr>
          </a:lstStyle>
          <a:p>
            <a:pPr marL="0" marR="0" lvl="0" indent="0" algn="l" defTabSz="914400" rtl="0" eaLnBrk="1" fontAlgn="auto" latinLnBrk="0" hangingPunct="1">
              <a:lnSpc>
                <a:spcPct val="91000"/>
              </a:lnSpc>
              <a:spcBef>
                <a:spcPct val="0"/>
              </a:spcBef>
              <a:spcAft>
                <a:spcPts val="0"/>
              </a:spcAft>
              <a:buClrTx/>
              <a:buSzTx/>
              <a:buFontTx/>
              <a:buNone/>
              <a:tabLst/>
              <a:defRPr/>
            </a:pPr>
            <a:r>
              <a:rPr kumimoji="0" lang="de-DE" sz="2500" b="1" i="0" u="none" strike="noStrike" kern="1200" cap="none" spc="0" normalizeH="0" baseline="0" noProof="0" dirty="0">
                <a:ln>
                  <a:noFill/>
                </a:ln>
                <a:solidFill>
                  <a:schemeClr val="bg1"/>
                </a:solidFill>
                <a:effectLst/>
                <a:uLnTx/>
                <a:uFillTx/>
                <a:latin typeface="Arial"/>
                <a:ea typeface="+mj-ea"/>
                <a:cs typeface="+mj-cs"/>
              </a:rPr>
              <a:t>Hager Manufaktur</a:t>
            </a:r>
          </a:p>
          <a:p>
            <a:pPr marL="0" marR="0" lvl="0" indent="0" algn="l" defTabSz="914400" rtl="0" eaLnBrk="1" fontAlgn="auto" latinLnBrk="0" hangingPunct="1">
              <a:lnSpc>
                <a:spcPct val="91000"/>
              </a:lnSpc>
              <a:spcBef>
                <a:spcPct val="0"/>
              </a:spcBef>
              <a:spcAft>
                <a:spcPts val="0"/>
              </a:spcAft>
              <a:buClrTx/>
              <a:buSzTx/>
              <a:buFontTx/>
              <a:buNone/>
              <a:tabLst/>
              <a:defRPr/>
            </a:pPr>
            <a:endParaRPr lang="de-DE" dirty="0">
              <a:solidFill>
                <a:schemeClr val="bg1"/>
              </a:solidFill>
              <a:latin typeface="Arial"/>
            </a:endParaRPr>
          </a:p>
          <a:p>
            <a:r>
              <a:rPr lang="fr-FR" sz="1600" b="0" dirty="0" err="1">
                <a:solidFill>
                  <a:schemeClr val="bg1"/>
                </a:solidFill>
              </a:rPr>
              <a:t>Basándose</a:t>
            </a:r>
            <a:r>
              <a:rPr lang="fr-FR" sz="1600" b="0" dirty="0">
                <a:solidFill>
                  <a:schemeClr val="bg1"/>
                </a:solidFill>
              </a:rPr>
              <a:t> en la </a:t>
            </a:r>
            <a:r>
              <a:rPr lang="fr-FR" sz="1600" b="0" dirty="0" err="1">
                <a:solidFill>
                  <a:schemeClr val="bg1"/>
                </a:solidFill>
              </a:rPr>
              <a:t>premisa</a:t>
            </a:r>
            <a:r>
              <a:rPr lang="fr-FR" sz="1600" b="0" dirty="0">
                <a:solidFill>
                  <a:schemeClr val="bg1"/>
                </a:solidFill>
              </a:rPr>
              <a:t> « </a:t>
            </a:r>
            <a:r>
              <a:rPr lang="fr-FR" sz="1600" b="0" dirty="0" err="1">
                <a:solidFill>
                  <a:schemeClr val="bg1"/>
                </a:solidFill>
              </a:rPr>
              <a:t>customer</a:t>
            </a:r>
            <a:r>
              <a:rPr lang="fr-FR" sz="1600" b="0" dirty="0">
                <a:solidFill>
                  <a:schemeClr val="bg1"/>
                </a:solidFill>
              </a:rPr>
              <a:t> </a:t>
            </a:r>
            <a:r>
              <a:rPr lang="fr-FR" sz="1600" b="0" dirty="0" err="1">
                <a:solidFill>
                  <a:schemeClr val="bg1"/>
                </a:solidFill>
              </a:rPr>
              <a:t>centricity</a:t>
            </a:r>
            <a:r>
              <a:rPr lang="fr-FR" sz="1600" b="0" dirty="0">
                <a:solidFill>
                  <a:schemeClr val="bg1"/>
                </a:solidFill>
              </a:rPr>
              <a:t>* », </a:t>
            </a:r>
            <a:r>
              <a:rPr lang="fr-FR" sz="1600" b="0" dirty="0" err="1">
                <a:solidFill>
                  <a:schemeClr val="bg1"/>
                </a:solidFill>
              </a:rPr>
              <a:t>Manufaktur</a:t>
            </a:r>
            <a:r>
              <a:rPr lang="fr-FR" sz="1600" b="0" dirty="0">
                <a:solidFill>
                  <a:schemeClr val="bg1"/>
                </a:solidFill>
              </a:rPr>
              <a:t> es un </a:t>
            </a:r>
            <a:r>
              <a:rPr lang="fr-FR" sz="1600" b="0" dirty="0" err="1">
                <a:solidFill>
                  <a:schemeClr val="bg1"/>
                </a:solidFill>
              </a:rPr>
              <a:t>servicio</a:t>
            </a:r>
            <a:r>
              <a:rPr lang="fr-FR" sz="1600" b="0" dirty="0">
                <a:solidFill>
                  <a:schemeClr val="bg1"/>
                </a:solidFill>
              </a:rPr>
              <a:t> </a:t>
            </a:r>
          </a:p>
          <a:p>
            <a:r>
              <a:rPr lang="fr-FR" sz="1600" b="0" dirty="0">
                <a:solidFill>
                  <a:schemeClr val="bg1"/>
                </a:solidFill>
              </a:rPr>
              <a:t>de </a:t>
            </a:r>
            <a:r>
              <a:rPr lang="fr-FR" sz="1600" b="0" dirty="0" err="1">
                <a:solidFill>
                  <a:schemeClr val="bg1"/>
                </a:solidFill>
              </a:rPr>
              <a:t>personalización</a:t>
            </a:r>
            <a:r>
              <a:rPr lang="fr-FR" sz="1600" b="0" dirty="0">
                <a:solidFill>
                  <a:schemeClr val="bg1"/>
                </a:solidFill>
              </a:rPr>
              <a:t> que </a:t>
            </a:r>
            <a:r>
              <a:rPr lang="fr-FR" sz="1600" b="0" dirty="0" err="1">
                <a:solidFill>
                  <a:schemeClr val="bg1"/>
                </a:solidFill>
              </a:rPr>
              <a:t>permite</a:t>
            </a:r>
            <a:r>
              <a:rPr lang="fr-FR" sz="1600" b="0" dirty="0">
                <a:solidFill>
                  <a:schemeClr val="bg1"/>
                </a:solidFill>
              </a:rPr>
              <a:t> </a:t>
            </a:r>
            <a:r>
              <a:rPr lang="fr-FR" sz="1600" b="0" dirty="0" err="1">
                <a:solidFill>
                  <a:schemeClr val="bg1"/>
                </a:solidFill>
              </a:rPr>
              <a:t>proponer</a:t>
            </a:r>
            <a:r>
              <a:rPr lang="fr-FR" sz="1600" b="0" dirty="0">
                <a:solidFill>
                  <a:schemeClr val="bg1"/>
                </a:solidFill>
              </a:rPr>
              <a:t> </a:t>
            </a:r>
            <a:r>
              <a:rPr lang="fr-FR" sz="1600" b="0" dirty="0" err="1">
                <a:solidFill>
                  <a:schemeClr val="bg1"/>
                </a:solidFill>
              </a:rPr>
              <a:t>productos</a:t>
            </a:r>
            <a:r>
              <a:rPr lang="fr-FR" sz="1600" b="0" dirty="0">
                <a:solidFill>
                  <a:schemeClr val="bg1"/>
                </a:solidFill>
              </a:rPr>
              <a:t> de </a:t>
            </a:r>
            <a:r>
              <a:rPr lang="fr-FR" sz="1600" b="0" dirty="0" err="1">
                <a:solidFill>
                  <a:schemeClr val="bg1"/>
                </a:solidFill>
              </a:rPr>
              <a:t>gama</a:t>
            </a:r>
            <a:r>
              <a:rPr lang="fr-FR" sz="1600" b="0" dirty="0">
                <a:solidFill>
                  <a:schemeClr val="bg1"/>
                </a:solidFill>
              </a:rPr>
              <a:t> </a:t>
            </a:r>
            <a:r>
              <a:rPr lang="fr-FR" sz="1600" b="0" dirty="0" err="1">
                <a:solidFill>
                  <a:schemeClr val="bg1"/>
                </a:solidFill>
              </a:rPr>
              <a:t>alta</a:t>
            </a:r>
            <a:r>
              <a:rPr lang="fr-FR" sz="1600" b="0" dirty="0">
                <a:solidFill>
                  <a:schemeClr val="bg1"/>
                </a:solidFill>
              </a:rPr>
              <a:t>, a </a:t>
            </a:r>
            <a:r>
              <a:rPr lang="fr-FR" sz="1600" b="0" dirty="0" err="1">
                <a:solidFill>
                  <a:schemeClr val="bg1"/>
                </a:solidFill>
              </a:rPr>
              <a:t>medida</a:t>
            </a:r>
            <a:r>
              <a:rPr lang="fr-FR" sz="1600" b="0" dirty="0">
                <a:solidFill>
                  <a:schemeClr val="bg1"/>
                </a:solidFill>
              </a:rPr>
              <a:t> y </a:t>
            </a:r>
            <a:r>
              <a:rPr lang="fr-FR" sz="1600" b="0" dirty="0" err="1">
                <a:solidFill>
                  <a:schemeClr val="bg1"/>
                </a:solidFill>
              </a:rPr>
              <a:t>exclusivos</a:t>
            </a:r>
            <a:r>
              <a:rPr lang="fr-FR" sz="1600" b="0" dirty="0">
                <a:solidFill>
                  <a:schemeClr val="bg1"/>
                </a:solidFill>
              </a:rPr>
              <a:t>, </a:t>
            </a:r>
            <a:r>
              <a:rPr lang="fr-FR" sz="1600" b="0" dirty="0" err="1">
                <a:solidFill>
                  <a:schemeClr val="bg1"/>
                </a:solidFill>
              </a:rPr>
              <a:t>fabricados</a:t>
            </a:r>
            <a:r>
              <a:rPr lang="fr-FR" sz="1600" b="0" dirty="0">
                <a:solidFill>
                  <a:schemeClr val="bg1"/>
                </a:solidFill>
              </a:rPr>
              <a:t> </a:t>
            </a:r>
            <a:r>
              <a:rPr lang="fr-FR" sz="1600" b="0" dirty="0" err="1">
                <a:solidFill>
                  <a:schemeClr val="bg1"/>
                </a:solidFill>
              </a:rPr>
              <a:t>según</a:t>
            </a:r>
            <a:r>
              <a:rPr lang="fr-FR" sz="1600" b="0" dirty="0">
                <a:solidFill>
                  <a:schemeClr val="bg1"/>
                </a:solidFill>
              </a:rPr>
              <a:t> los </a:t>
            </a:r>
            <a:r>
              <a:rPr lang="fr-FR" sz="1600" b="0" dirty="0" err="1">
                <a:solidFill>
                  <a:schemeClr val="bg1"/>
                </a:solidFill>
              </a:rPr>
              <a:t>requerimientos</a:t>
            </a:r>
            <a:r>
              <a:rPr lang="fr-FR" sz="1600" b="0" dirty="0">
                <a:solidFill>
                  <a:schemeClr val="bg1"/>
                </a:solidFill>
              </a:rPr>
              <a:t> de </a:t>
            </a:r>
            <a:r>
              <a:rPr lang="fr-FR" sz="1600" b="0" dirty="0" err="1">
                <a:solidFill>
                  <a:schemeClr val="bg1"/>
                </a:solidFill>
              </a:rPr>
              <a:t>nuestros</a:t>
            </a:r>
            <a:r>
              <a:rPr lang="fr-FR" sz="1600" b="0" dirty="0">
                <a:solidFill>
                  <a:schemeClr val="bg1"/>
                </a:solidFill>
              </a:rPr>
              <a:t> clientes.</a:t>
            </a:r>
          </a:p>
          <a:p>
            <a:endParaRPr lang="fr-FR" sz="1600" b="0" dirty="0">
              <a:solidFill>
                <a:schemeClr val="bg1"/>
              </a:solidFill>
            </a:endParaRPr>
          </a:p>
          <a:p>
            <a:r>
              <a:rPr lang="fr-FR" sz="1600" b="0" dirty="0">
                <a:solidFill>
                  <a:schemeClr val="bg1"/>
                </a:solidFill>
              </a:rPr>
              <a:t>Este </a:t>
            </a:r>
            <a:r>
              <a:rPr lang="fr-FR" sz="1600" b="0" dirty="0" err="1">
                <a:solidFill>
                  <a:schemeClr val="bg1"/>
                </a:solidFill>
              </a:rPr>
              <a:t>servicio</a:t>
            </a:r>
            <a:r>
              <a:rPr lang="fr-FR" sz="1600" b="0" dirty="0">
                <a:solidFill>
                  <a:schemeClr val="bg1"/>
                </a:solidFill>
              </a:rPr>
              <a:t> </a:t>
            </a:r>
            <a:r>
              <a:rPr lang="fr-FR" sz="1600" b="0" dirty="0" err="1">
                <a:solidFill>
                  <a:schemeClr val="bg1"/>
                </a:solidFill>
              </a:rPr>
              <a:t>exclusivo</a:t>
            </a:r>
            <a:r>
              <a:rPr lang="fr-FR" sz="1600" b="0" dirty="0">
                <a:solidFill>
                  <a:schemeClr val="bg1"/>
                </a:solidFill>
              </a:rPr>
              <a:t> se </a:t>
            </a:r>
            <a:r>
              <a:rPr lang="fr-FR" sz="1600" b="0" dirty="0" err="1">
                <a:solidFill>
                  <a:schemeClr val="bg1"/>
                </a:solidFill>
              </a:rPr>
              <a:t>propone</a:t>
            </a:r>
            <a:r>
              <a:rPr lang="fr-FR" sz="1600" b="0" dirty="0">
                <a:solidFill>
                  <a:schemeClr val="bg1"/>
                </a:solidFill>
              </a:rPr>
              <a:t> para </a:t>
            </a:r>
            <a:r>
              <a:rPr lang="fr-FR" sz="1600" b="0" dirty="0" err="1">
                <a:solidFill>
                  <a:schemeClr val="bg1"/>
                </a:solidFill>
              </a:rPr>
              <a:t>diversas</a:t>
            </a:r>
            <a:r>
              <a:rPr lang="fr-FR" sz="1600" b="0" dirty="0">
                <a:solidFill>
                  <a:schemeClr val="bg1"/>
                </a:solidFill>
              </a:rPr>
              <a:t> marcas: Hager &amp; Berker para </a:t>
            </a:r>
          </a:p>
          <a:p>
            <a:r>
              <a:rPr lang="fr-FR" sz="1600" b="0" dirty="0">
                <a:solidFill>
                  <a:schemeClr val="bg1"/>
                </a:solidFill>
              </a:rPr>
              <a:t>los </a:t>
            </a:r>
            <a:r>
              <a:rPr lang="fr-FR" sz="1600" b="0" dirty="0" err="1">
                <a:solidFill>
                  <a:schemeClr val="bg1"/>
                </a:solidFill>
              </a:rPr>
              <a:t>mecanismos</a:t>
            </a:r>
            <a:r>
              <a:rPr lang="fr-FR" sz="1600" b="0" dirty="0">
                <a:solidFill>
                  <a:schemeClr val="bg1"/>
                </a:solidFill>
              </a:rPr>
              <a:t> y </a:t>
            </a:r>
            <a:r>
              <a:rPr lang="fr-FR" sz="1600" b="0" dirty="0" err="1">
                <a:solidFill>
                  <a:schemeClr val="bg1"/>
                </a:solidFill>
              </a:rPr>
              <a:t>Elcom</a:t>
            </a:r>
            <a:r>
              <a:rPr lang="fr-FR" sz="1600" b="0" dirty="0">
                <a:solidFill>
                  <a:schemeClr val="bg1"/>
                </a:solidFill>
              </a:rPr>
              <a:t> para</a:t>
            </a:r>
          </a:p>
          <a:p>
            <a:r>
              <a:rPr lang="fr-FR" sz="1600" b="0" dirty="0">
                <a:solidFill>
                  <a:schemeClr val="bg1"/>
                </a:solidFill>
              </a:rPr>
              <a:t>la </a:t>
            </a:r>
            <a:r>
              <a:rPr lang="fr-FR" sz="1600" b="0" dirty="0" err="1">
                <a:solidFill>
                  <a:schemeClr val="bg1"/>
                </a:solidFill>
              </a:rPr>
              <a:t>intercomunicación</a:t>
            </a:r>
            <a:r>
              <a:rPr lang="fr-FR" sz="1600" b="0" dirty="0">
                <a:solidFill>
                  <a:schemeClr val="bg1"/>
                </a:solidFill>
              </a:rPr>
              <a:t>. </a:t>
            </a:r>
            <a:br>
              <a:rPr lang="fr-FR" sz="1600" b="0" dirty="0">
                <a:solidFill>
                  <a:schemeClr val="bg1"/>
                </a:solidFill>
              </a:rPr>
            </a:br>
            <a:r>
              <a:rPr lang="fr-FR" sz="1600" b="0" dirty="0">
                <a:solidFill>
                  <a:schemeClr val="bg1"/>
                </a:solidFill>
              </a:rPr>
              <a:t>La </a:t>
            </a:r>
            <a:r>
              <a:rPr lang="fr-FR" sz="1600" b="0" dirty="0" err="1">
                <a:solidFill>
                  <a:schemeClr val="bg1"/>
                </a:solidFill>
              </a:rPr>
              <a:t>concepción</a:t>
            </a:r>
            <a:r>
              <a:rPr lang="fr-FR" sz="1600" b="0" dirty="0">
                <a:solidFill>
                  <a:schemeClr val="bg1"/>
                </a:solidFill>
              </a:rPr>
              <a:t>, las </a:t>
            </a:r>
            <a:r>
              <a:rPr lang="fr-FR" sz="1600" b="0" dirty="0" err="1">
                <a:solidFill>
                  <a:schemeClr val="bg1"/>
                </a:solidFill>
              </a:rPr>
              <a:t>dimensiones</a:t>
            </a:r>
            <a:r>
              <a:rPr lang="fr-FR" sz="1600" b="0" dirty="0">
                <a:solidFill>
                  <a:schemeClr val="bg1"/>
                </a:solidFill>
              </a:rPr>
              <a:t>, los colores y los </a:t>
            </a:r>
            <a:r>
              <a:rPr lang="fr-FR" sz="1600" b="0" dirty="0" err="1">
                <a:solidFill>
                  <a:schemeClr val="bg1"/>
                </a:solidFill>
              </a:rPr>
              <a:t>materiales</a:t>
            </a:r>
            <a:r>
              <a:rPr lang="fr-FR" sz="1600" b="0" dirty="0">
                <a:solidFill>
                  <a:schemeClr val="bg1"/>
                </a:solidFill>
              </a:rPr>
              <a:t> (</a:t>
            </a:r>
            <a:r>
              <a:rPr lang="fr-FR" sz="1600" b="0" dirty="0" err="1">
                <a:solidFill>
                  <a:schemeClr val="bg1"/>
                </a:solidFill>
              </a:rPr>
              <a:t>tejidos</a:t>
            </a:r>
            <a:r>
              <a:rPr lang="fr-FR" sz="1600" b="0" dirty="0">
                <a:solidFill>
                  <a:schemeClr val="bg1"/>
                </a:solidFill>
              </a:rPr>
              <a:t>, </a:t>
            </a:r>
            <a:r>
              <a:rPr lang="fr-FR" sz="1600" b="0" dirty="0" err="1">
                <a:solidFill>
                  <a:schemeClr val="bg1"/>
                </a:solidFill>
              </a:rPr>
              <a:t>cuero</a:t>
            </a:r>
            <a:r>
              <a:rPr lang="fr-FR" sz="1600" b="0" dirty="0">
                <a:solidFill>
                  <a:schemeClr val="bg1"/>
                </a:solidFill>
              </a:rPr>
              <a:t>, </a:t>
            </a:r>
            <a:r>
              <a:rPr lang="fr-FR" sz="1600" b="0" dirty="0" err="1">
                <a:solidFill>
                  <a:schemeClr val="bg1"/>
                </a:solidFill>
              </a:rPr>
              <a:t>madera</a:t>
            </a:r>
            <a:r>
              <a:rPr lang="fr-FR" sz="1600" b="0" dirty="0">
                <a:solidFill>
                  <a:schemeClr val="bg1"/>
                </a:solidFill>
              </a:rPr>
              <a:t> etc..) se </a:t>
            </a:r>
            <a:r>
              <a:rPr lang="fr-FR" sz="1600" b="0" dirty="0" err="1">
                <a:solidFill>
                  <a:schemeClr val="bg1"/>
                </a:solidFill>
              </a:rPr>
              <a:t>personalizan</a:t>
            </a:r>
            <a:r>
              <a:rPr lang="fr-FR" sz="1600" b="0" dirty="0">
                <a:solidFill>
                  <a:schemeClr val="bg1"/>
                </a:solidFill>
              </a:rPr>
              <a:t> </a:t>
            </a:r>
            <a:r>
              <a:rPr lang="fr-FR" sz="1600" b="0" dirty="0" err="1">
                <a:solidFill>
                  <a:schemeClr val="bg1"/>
                </a:solidFill>
              </a:rPr>
              <a:t>totalmente</a:t>
            </a:r>
            <a:r>
              <a:rPr lang="fr-FR" sz="1600" b="0" dirty="0">
                <a:solidFill>
                  <a:schemeClr val="bg1"/>
                </a:solidFill>
              </a:rPr>
              <a:t>.</a:t>
            </a:r>
          </a:p>
          <a:p>
            <a:endParaRPr lang="fr-FR" sz="1600" b="0" dirty="0">
              <a:solidFill>
                <a:schemeClr val="bg1"/>
              </a:solidFill>
            </a:endParaRPr>
          </a:p>
          <a:p>
            <a:r>
              <a:rPr lang="fr-FR" sz="800" b="0" dirty="0">
                <a:solidFill>
                  <a:schemeClr val="bg1"/>
                </a:solidFill>
              </a:rPr>
              <a:t>*</a:t>
            </a:r>
            <a:r>
              <a:rPr lang="fr-FR" sz="800" b="0" dirty="0" err="1">
                <a:solidFill>
                  <a:schemeClr val="bg1"/>
                </a:solidFill>
              </a:rPr>
              <a:t>orientación</a:t>
            </a:r>
            <a:r>
              <a:rPr lang="fr-FR" sz="800" b="0" dirty="0">
                <a:solidFill>
                  <a:schemeClr val="bg1"/>
                </a:solidFill>
              </a:rPr>
              <a:t> al cliente</a:t>
            </a:r>
          </a:p>
          <a:p>
            <a:pPr>
              <a:defRPr/>
            </a:pPr>
            <a:endParaRPr kumimoji="0" lang="fr-FR" sz="1600" b="0" i="0" u="none" strike="noStrike" kern="1200" cap="none" spc="0" normalizeH="0" baseline="0" noProof="0" dirty="0">
              <a:ln>
                <a:noFill/>
              </a:ln>
              <a:solidFill>
                <a:schemeClr val="bg1"/>
              </a:solidFill>
              <a:effectLst/>
              <a:uLnTx/>
              <a:uFillTx/>
              <a:latin typeface="Arial"/>
              <a:ea typeface="+mj-ea"/>
              <a:cs typeface="+mj-cs"/>
            </a:endParaRPr>
          </a:p>
          <a:p>
            <a:pPr>
              <a:defRPr/>
            </a:pPr>
            <a:endParaRPr kumimoji="0" lang="fr-FR" sz="2500" b="1" i="0" u="none" strike="noStrike" kern="1200" cap="none" spc="0" normalizeH="0" baseline="0" noProof="0" dirty="0">
              <a:ln>
                <a:noFill/>
              </a:ln>
              <a:solidFill>
                <a:schemeClr val="bg1"/>
              </a:solidFill>
              <a:effectLst/>
              <a:uLnTx/>
              <a:uFillTx/>
              <a:latin typeface="Arial"/>
              <a:ea typeface="+mj-ea"/>
              <a:cs typeface="+mj-cs"/>
            </a:endParaRPr>
          </a:p>
          <a:p>
            <a:pPr marL="0" marR="0" lvl="0" indent="0" algn="l" defTabSz="914400" rtl="0" eaLnBrk="1" fontAlgn="auto" latinLnBrk="0" hangingPunct="1">
              <a:lnSpc>
                <a:spcPct val="91000"/>
              </a:lnSpc>
              <a:spcBef>
                <a:spcPct val="0"/>
              </a:spcBef>
              <a:spcAft>
                <a:spcPts val="0"/>
              </a:spcAft>
              <a:buClrTx/>
              <a:buSzTx/>
              <a:buFontTx/>
              <a:buNone/>
              <a:tabLst/>
              <a:defRPr/>
            </a:pPr>
            <a:endParaRPr kumimoji="0" lang="fr-FR" sz="2500" b="1" i="0" u="none" strike="noStrike" kern="1200" cap="none" spc="0" normalizeH="0" baseline="0" noProof="0" dirty="0">
              <a:ln>
                <a:noFill/>
              </a:ln>
              <a:solidFill>
                <a:schemeClr val="bg1"/>
              </a:solidFill>
              <a:effectLst/>
              <a:uLnTx/>
              <a:uFillTx/>
              <a:latin typeface="Arial"/>
              <a:ea typeface="+mj-ea"/>
              <a:cs typeface="+mj-cs"/>
            </a:endParaRPr>
          </a:p>
        </p:txBody>
      </p:sp>
      <p:sp>
        <p:nvSpPr>
          <p:cNvPr id="7" name="Espace réservé du pied de page 2">
            <a:extLst>
              <a:ext uri="{FF2B5EF4-FFF2-40B4-BE49-F238E27FC236}">
                <a16:creationId xmlns:a16="http://schemas.microsoft.com/office/drawing/2014/main" id="{812233EC-663D-4BE4-B758-E4D99307928E}"/>
              </a:ext>
            </a:extLst>
          </p:cNvPr>
          <p:cNvSpPr txBox="1">
            <a:spLocks/>
          </p:cNvSpPr>
          <p:nvPr/>
        </p:nvSpPr>
        <p:spPr>
          <a:xfrm>
            <a:off x="4572000" y="4806380"/>
            <a:ext cx="3960440" cy="216023"/>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s-ES" sz="800" dirty="0">
                <a:solidFill>
                  <a:schemeClr val="bg1"/>
                </a:solidFill>
              </a:rPr>
              <a:t>Hager, presentación de empresa, 2022</a:t>
            </a:r>
            <a:endParaRPr lang="de-DE" sz="800" dirty="0">
              <a:solidFill>
                <a:schemeClr val="bg1"/>
              </a:solidFill>
            </a:endParaRPr>
          </a:p>
        </p:txBody>
      </p:sp>
    </p:spTree>
    <p:extLst>
      <p:ext uri="{BB962C8B-B14F-4D97-AF65-F5344CB8AC3E}">
        <p14:creationId xmlns:p14="http://schemas.microsoft.com/office/powerpoint/2010/main" val="3684257328"/>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ctrTitle"/>
          </p:nvPr>
        </p:nvSpPr>
        <p:spPr/>
        <p:txBody>
          <a:bodyPr/>
          <a:lstStyle/>
          <a:p>
            <a:r>
              <a:rPr lang="fr-FR" noProof="0" dirty="0" err="1"/>
              <a:t>Innovación</a:t>
            </a:r>
            <a:br>
              <a:rPr lang="fr-FR" noProof="0" dirty="0"/>
            </a:br>
            <a:endParaRPr lang="fr-FR" noProof="0" dirty="0"/>
          </a:p>
        </p:txBody>
      </p:sp>
      <p:sp>
        <p:nvSpPr>
          <p:cNvPr id="2" name="Espace réservé du numéro de diapositive 1"/>
          <p:cNvSpPr>
            <a:spLocks noGrp="1"/>
          </p:cNvSpPr>
          <p:nvPr>
            <p:ph type="sldNum" sz="quarter" idx="12"/>
          </p:nvPr>
        </p:nvSpPr>
        <p:spPr/>
        <p:txBody>
          <a:bodyPr/>
          <a:lstStyle/>
          <a:p>
            <a:fld id="{F1143767-F74A-4D98-9A19-C8176FE10842}" type="slidenum">
              <a:rPr lang="de-DE" smtClean="0"/>
              <a:pPr/>
              <a:t>25</a:t>
            </a:fld>
            <a:endParaRPr lang="de-DE" dirty="0"/>
          </a:p>
        </p:txBody>
      </p:sp>
      <p:sp>
        <p:nvSpPr>
          <p:cNvPr id="6" name="Espace réservé du texte 5"/>
          <p:cNvSpPr>
            <a:spLocks noGrp="1"/>
          </p:cNvSpPr>
          <p:nvPr>
            <p:ph type="body" sz="quarter" idx="13"/>
          </p:nvPr>
        </p:nvSpPr>
        <p:spPr/>
        <p:txBody>
          <a:bodyPr/>
          <a:lstStyle/>
          <a:p>
            <a:r>
              <a:rPr lang="fr-FR" noProof="0" dirty="0"/>
              <a:t>03</a:t>
            </a:r>
          </a:p>
        </p:txBody>
      </p:sp>
    </p:spTree>
    <p:extLst>
      <p:ext uri="{BB962C8B-B14F-4D97-AF65-F5344CB8AC3E}">
        <p14:creationId xmlns:p14="http://schemas.microsoft.com/office/powerpoint/2010/main" val="3606425106"/>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6BF843D1-EEC3-431B-A551-5580893AC503}"/>
              </a:ext>
            </a:extLst>
          </p:cNvPr>
          <p:cNvPicPr>
            <a:picLocks noChangeAspect="1"/>
          </p:cNvPicPr>
          <p:nvPr/>
        </p:nvPicPr>
        <p:blipFill>
          <a:blip r:embed="rId2"/>
          <a:stretch>
            <a:fillRect/>
          </a:stretch>
        </p:blipFill>
        <p:spPr>
          <a:xfrm>
            <a:off x="8627" y="-1"/>
            <a:ext cx="9126745" cy="5148263"/>
          </a:xfrm>
          <a:prstGeom prst="rect">
            <a:avLst/>
          </a:prstGeom>
        </p:spPr>
      </p:pic>
      <p:sp>
        <p:nvSpPr>
          <p:cNvPr id="11" name="Titre 10"/>
          <p:cNvSpPr>
            <a:spLocks noGrp="1"/>
          </p:cNvSpPr>
          <p:nvPr>
            <p:ph type="title"/>
          </p:nvPr>
        </p:nvSpPr>
        <p:spPr/>
        <p:txBody>
          <a:bodyPr/>
          <a:lstStyle/>
          <a:p>
            <a:r>
              <a:rPr lang="fr-FR" dirty="0">
                <a:solidFill>
                  <a:schemeClr val="bg1"/>
                </a:solidFill>
                <a:ea typeface="ＭＳ Ｐゴシック" pitchFamily="34" charset="-128"/>
              </a:rPr>
              <a:t>De los </a:t>
            </a:r>
            <a:r>
              <a:rPr lang="fr-FR" dirty="0" err="1">
                <a:solidFill>
                  <a:schemeClr val="bg1"/>
                </a:solidFill>
                <a:ea typeface="ＭＳ Ｐゴシック" pitchFamily="34" charset="-128"/>
              </a:rPr>
              <a:t>productos</a:t>
            </a:r>
            <a:r>
              <a:rPr lang="fr-FR" dirty="0">
                <a:solidFill>
                  <a:schemeClr val="bg1"/>
                </a:solidFill>
                <a:ea typeface="ＭＳ Ｐゴシック" pitchFamily="34" charset="-128"/>
              </a:rPr>
              <a:t> a las </a:t>
            </a:r>
            <a:r>
              <a:rPr lang="fr-FR" dirty="0" err="1">
                <a:solidFill>
                  <a:schemeClr val="bg1"/>
                </a:solidFill>
                <a:ea typeface="ＭＳ Ｐゴシック" pitchFamily="34" charset="-128"/>
              </a:rPr>
              <a:t>soluciones</a:t>
            </a:r>
            <a:endParaRPr lang="fr-FR" dirty="0">
              <a:solidFill>
                <a:schemeClr val="bg1"/>
              </a:solidFill>
            </a:endParaRPr>
          </a:p>
        </p:txBody>
      </p:sp>
      <p:sp>
        <p:nvSpPr>
          <p:cNvPr id="10" name="Inhaltsplatzhalter 8"/>
          <p:cNvSpPr>
            <a:spLocks noGrp="1"/>
          </p:cNvSpPr>
          <p:nvPr>
            <p:ph idx="1"/>
          </p:nvPr>
        </p:nvSpPr>
        <p:spPr>
          <a:xfrm>
            <a:off x="322668" y="959037"/>
            <a:ext cx="4075149" cy="1008733"/>
          </a:xfrm>
        </p:spPr>
        <p:txBody>
          <a:bodyPr/>
          <a:lstStyle/>
          <a:p>
            <a:r>
              <a:rPr lang="es-ES" dirty="0">
                <a:solidFill>
                  <a:schemeClr val="bg1"/>
                </a:solidFill>
                <a:ea typeface="ＭＳ Ｐゴシック" charset="0"/>
              </a:rPr>
              <a:t>En colaboración con nuestra amplia red de universidades, clientes y otros profesionales de la industria trabajamos en soluciones de futuro:</a:t>
            </a:r>
          </a:p>
          <a:p>
            <a:endParaRPr lang="fr-FR" noProof="0" dirty="0">
              <a:solidFill>
                <a:schemeClr val="bg1"/>
              </a:solidFill>
            </a:endParaRPr>
          </a:p>
        </p:txBody>
      </p:sp>
      <p:sp>
        <p:nvSpPr>
          <p:cNvPr id="15" name="Espace réservé du numéro de diapositive 14"/>
          <p:cNvSpPr>
            <a:spLocks noGrp="1"/>
          </p:cNvSpPr>
          <p:nvPr>
            <p:ph type="sldNum" sz="quarter" idx="11"/>
          </p:nvPr>
        </p:nvSpPr>
        <p:spPr/>
        <p:txBody>
          <a:bodyPr/>
          <a:lstStyle/>
          <a:p>
            <a:fld id="{F1143767-F74A-4D98-9A19-C8176FE10842}" type="slidenum">
              <a:rPr lang="de-DE" smtClean="0"/>
              <a:pPr/>
              <a:t>26</a:t>
            </a:fld>
            <a:endParaRPr lang="de-DE" dirty="0"/>
          </a:p>
        </p:txBody>
      </p:sp>
      <p:sp>
        <p:nvSpPr>
          <p:cNvPr id="30" name="Espace réservé du contenu 9"/>
          <p:cNvSpPr txBox="1">
            <a:spLocks/>
          </p:cNvSpPr>
          <p:nvPr/>
        </p:nvSpPr>
        <p:spPr>
          <a:xfrm>
            <a:off x="328733" y="2214091"/>
            <a:ext cx="4068762" cy="1440160"/>
          </a:xfrm>
          <a:prstGeom prst="rect">
            <a:avLst/>
          </a:prstGeom>
        </p:spPr>
        <p:txBody>
          <a:bodyPr/>
          <a:lstStyle>
            <a:lvl1pPr marL="0" indent="0" algn="l" defTabSz="914400" rtl="0" eaLnBrk="1" latinLnBrk="0" hangingPunct="1">
              <a:lnSpc>
                <a:spcPct val="114000"/>
              </a:lnSpc>
              <a:spcBef>
                <a:spcPts val="0"/>
              </a:spcBef>
              <a:spcAft>
                <a:spcPts val="0"/>
              </a:spcAft>
              <a:buFont typeface="Wingdings" panose="05000000000000000000" pitchFamily="2" charset="2"/>
              <a:buNone/>
              <a:defRPr sz="1600" kern="1200">
                <a:solidFill>
                  <a:schemeClr val="tx1"/>
                </a:solidFill>
                <a:latin typeface="+mn-lt"/>
                <a:ea typeface="+mn-ea"/>
                <a:cs typeface="+mn-cs"/>
              </a:defRPr>
            </a:lvl1pPr>
            <a:lvl2pPr marL="457200" indent="0" algn="l" defTabSz="914400" rtl="0" eaLnBrk="1" latinLnBrk="0" hangingPunct="1">
              <a:lnSpc>
                <a:spcPct val="114000"/>
              </a:lnSpc>
              <a:spcBef>
                <a:spcPts val="0"/>
              </a:spcBef>
              <a:spcAft>
                <a:spcPts val="0"/>
              </a:spcAft>
              <a:buFont typeface="Arial" panose="020B0604020202020204" pitchFamily="34" charset="0"/>
              <a:buNone/>
              <a:defRPr sz="1400" kern="1200">
                <a:solidFill>
                  <a:schemeClr val="tx1"/>
                </a:solidFill>
                <a:latin typeface="+mn-lt"/>
                <a:ea typeface="+mn-ea"/>
                <a:cs typeface="+mn-cs"/>
              </a:defRPr>
            </a:lvl2pPr>
            <a:lvl3pPr marL="627063" indent="0" algn="l" defTabSz="914400" rtl="0" eaLnBrk="1" latinLnBrk="0" hangingPunct="1">
              <a:lnSpc>
                <a:spcPct val="114000"/>
              </a:lnSpc>
              <a:spcBef>
                <a:spcPts val="0"/>
              </a:spcBef>
              <a:spcAft>
                <a:spcPts val="0"/>
              </a:spcAft>
              <a:buFont typeface="Wingdings" panose="05000000000000000000" pitchFamily="2" charset="2"/>
              <a:buNone/>
              <a:defRPr sz="1400" kern="1200">
                <a:solidFill>
                  <a:schemeClr val="tx1"/>
                </a:solidFill>
                <a:latin typeface="+mn-lt"/>
                <a:ea typeface="+mn-ea"/>
                <a:cs typeface="+mn-cs"/>
              </a:defRPr>
            </a:lvl3pPr>
            <a:lvl4pPr marL="808038" indent="0" algn="l" defTabSz="914400" rtl="0" eaLnBrk="1" latinLnBrk="0" hangingPunct="1">
              <a:lnSpc>
                <a:spcPct val="114000"/>
              </a:lnSpc>
              <a:spcBef>
                <a:spcPts val="0"/>
              </a:spcBef>
              <a:spcAft>
                <a:spcPts val="0"/>
              </a:spcAft>
              <a:buFont typeface="Wingdings" panose="05000000000000000000" pitchFamily="2" charset="2"/>
              <a:buNone/>
              <a:defRPr sz="1400" kern="1200">
                <a:solidFill>
                  <a:schemeClr val="tx1"/>
                </a:solidFill>
                <a:latin typeface="+mn-lt"/>
                <a:ea typeface="+mn-ea"/>
                <a:cs typeface="+mn-cs"/>
              </a:defRPr>
            </a:lvl4pPr>
            <a:lvl5pPr marL="985838" indent="0" algn="l" defTabSz="914400" rtl="0" eaLnBrk="1" latinLnBrk="0" hangingPunct="1">
              <a:lnSpc>
                <a:spcPct val="114000"/>
              </a:lnSpc>
              <a:spcBef>
                <a:spcPts val="0"/>
              </a:spcBef>
              <a:spcAft>
                <a:spcPts val="0"/>
              </a:spcAft>
              <a:buFont typeface="Wingdings" panose="05000000000000000000" pitchFamily="2" charset="2"/>
              <a:buNone/>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285750" indent="-285750">
              <a:buClr>
                <a:schemeClr val="tx1"/>
              </a:buClr>
              <a:buFont typeface="Wingdings" panose="05000000000000000000" pitchFamily="2" charset="2"/>
              <a:buChar char="§"/>
            </a:pPr>
            <a:r>
              <a:rPr lang="fr-FR" dirty="0" err="1">
                <a:solidFill>
                  <a:schemeClr val="bg1"/>
                </a:solidFill>
              </a:rPr>
              <a:t>Movilidad</a:t>
            </a:r>
            <a:r>
              <a:rPr lang="fr-FR" dirty="0">
                <a:solidFill>
                  <a:schemeClr val="bg1"/>
                </a:solidFill>
              </a:rPr>
              <a:t> </a:t>
            </a:r>
            <a:r>
              <a:rPr lang="fr-FR" dirty="0" err="1">
                <a:solidFill>
                  <a:schemeClr val="bg1"/>
                </a:solidFill>
              </a:rPr>
              <a:t>eléctrica</a:t>
            </a:r>
            <a:endParaRPr lang="fr-FR" dirty="0">
              <a:solidFill>
                <a:schemeClr val="bg1"/>
              </a:solidFill>
            </a:endParaRPr>
          </a:p>
          <a:p>
            <a:pPr marL="285750" indent="-285750">
              <a:buClr>
                <a:schemeClr val="tx1"/>
              </a:buClr>
              <a:buFont typeface="Wingdings" panose="05000000000000000000" pitchFamily="2" charset="2"/>
              <a:buChar char="§"/>
            </a:pPr>
            <a:r>
              <a:rPr lang="fr-FR" dirty="0" err="1">
                <a:solidFill>
                  <a:schemeClr val="bg1"/>
                </a:solidFill>
              </a:rPr>
              <a:t>Gestión</a:t>
            </a:r>
            <a:r>
              <a:rPr lang="fr-FR" dirty="0">
                <a:solidFill>
                  <a:schemeClr val="bg1"/>
                </a:solidFill>
              </a:rPr>
              <a:t> </a:t>
            </a:r>
            <a:r>
              <a:rPr lang="fr-FR" dirty="0" err="1">
                <a:solidFill>
                  <a:schemeClr val="bg1"/>
                </a:solidFill>
              </a:rPr>
              <a:t>inteligente</a:t>
            </a:r>
            <a:r>
              <a:rPr lang="fr-FR" dirty="0">
                <a:solidFill>
                  <a:schemeClr val="bg1"/>
                </a:solidFill>
              </a:rPr>
              <a:t> de los </a:t>
            </a:r>
            <a:r>
              <a:rPr lang="fr-FR" dirty="0" err="1">
                <a:solidFill>
                  <a:schemeClr val="bg1"/>
                </a:solidFill>
              </a:rPr>
              <a:t>edificios</a:t>
            </a:r>
            <a:endParaRPr lang="fr-FR" dirty="0">
              <a:solidFill>
                <a:schemeClr val="bg1"/>
              </a:solidFill>
            </a:endParaRPr>
          </a:p>
          <a:p>
            <a:pPr marL="285750" indent="-285750">
              <a:buClr>
                <a:schemeClr val="tx1"/>
              </a:buClr>
              <a:buFont typeface="Wingdings" panose="05000000000000000000" pitchFamily="2" charset="2"/>
              <a:buChar char="§"/>
            </a:pPr>
            <a:r>
              <a:rPr lang="fr-FR" dirty="0" err="1">
                <a:solidFill>
                  <a:schemeClr val="bg1"/>
                </a:solidFill>
              </a:rPr>
              <a:t>Eficiencia</a:t>
            </a:r>
            <a:r>
              <a:rPr lang="fr-FR" dirty="0">
                <a:solidFill>
                  <a:schemeClr val="bg1"/>
                </a:solidFill>
              </a:rPr>
              <a:t> </a:t>
            </a:r>
            <a:r>
              <a:rPr lang="fr-FR" dirty="0" err="1">
                <a:solidFill>
                  <a:schemeClr val="bg1"/>
                </a:solidFill>
              </a:rPr>
              <a:t>energética</a:t>
            </a:r>
            <a:endParaRPr lang="fr-FR" dirty="0">
              <a:solidFill>
                <a:schemeClr val="bg1"/>
              </a:solidFill>
            </a:endParaRPr>
          </a:p>
          <a:p>
            <a:pPr>
              <a:buClr>
                <a:schemeClr val="tx1"/>
              </a:buClr>
            </a:pPr>
            <a:endParaRPr lang="fr-FR" dirty="0">
              <a:solidFill>
                <a:schemeClr val="bg1"/>
              </a:solidFill>
            </a:endParaRPr>
          </a:p>
          <a:p>
            <a:pPr>
              <a:buClr>
                <a:schemeClr val="tx1"/>
              </a:buClr>
            </a:pPr>
            <a:r>
              <a:rPr lang="fr-FR" dirty="0" err="1">
                <a:solidFill>
                  <a:schemeClr val="bg1"/>
                </a:solidFill>
              </a:rPr>
              <a:t>Algunas</a:t>
            </a:r>
            <a:r>
              <a:rPr lang="fr-FR" dirty="0">
                <a:solidFill>
                  <a:schemeClr val="bg1"/>
                </a:solidFill>
              </a:rPr>
              <a:t> de </a:t>
            </a:r>
            <a:r>
              <a:rPr lang="fr-FR" dirty="0" err="1">
                <a:solidFill>
                  <a:schemeClr val="bg1"/>
                </a:solidFill>
              </a:rPr>
              <a:t>nuestras</a:t>
            </a:r>
            <a:r>
              <a:rPr lang="fr-FR" dirty="0">
                <a:solidFill>
                  <a:schemeClr val="bg1"/>
                </a:solidFill>
              </a:rPr>
              <a:t> </a:t>
            </a:r>
            <a:r>
              <a:rPr lang="fr-FR" dirty="0" err="1">
                <a:solidFill>
                  <a:schemeClr val="bg1"/>
                </a:solidFill>
              </a:rPr>
              <a:t>innovadoras</a:t>
            </a:r>
            <a:r>
              <a:rPr lang="fr-FR" dirty="0">
                <a:solidFill>
                  <a:schemeClr val="bg1"/>
                </a:solidFill>
              </a:rPr>
              <a:t> </a:t>
            </a:r>
            <a:r>
              <a:rPr lang="fr-FR" dirty="0" err="1">
                <a:solidFill>
                  <a:schemeClr val="bg1"/>
                </a:solidFill>
              </a:rPr>
              <a:t>herramientas</a:t>
            </a:r>
            <a:r>
              <a:rPr lang="fr-FR" dirty="0">
                <a:solidFill>
                  <a:schemeClr val="bg1"/>
                </a:solidFill>
              </a:rPr>
              <a:t> y formas de </a:t>
            </a:r>
            <a:r>
              <a:rPr lang="fr-FR" dirty="0" err="1">
                <a:solidFill>
                  <a:schemeClr val="bg1"/>
                </a:solidFill>
              </a:rPr>
              <a:t>trabajar</a:t>
            </a:r>
            <a:r>
              <a:rPr lang="fr-FR" dirty="0">
                <a:solidFill>
                  <a:schemeClr val="bg1"/>
                </a:solidFill>
              </a:rPr>
              <a:t> </a:t>
            </a:r>
            <a:r>
              <a:rPr lang="fr-FR" dirty="0" err="1">
                <a:solidFill>
                  <a:schemeClr val="bg1"/>
                </a:solidFill>
              </a:rPr>
              <a:t>inlcuyen</a:t>
            </a:r>
            <a:r>
              <a:rPr lang="fr-FR" dirty="0">
                <a:solidFill>
                  <a:schemeClr val="bg1"/>
                </a:solidFill>
              </a:rPr>
              <a:t> las : </a:t>
            </a:r>
            <a:r>
              <a:rPr lang="fr-FR" dirty="0" err="1">
                <a:solidFill>
                  <a:schemeClr val="bg1"/>
                </a:solidFill>
              </a:rPr>
              <a:t>Fab</a:t>
            </a:r>
            <a:r>
              <a:rPr lang="fr-FR" dirty="0">
                <a:solidFill>
                  <a:schemeClr val="bg1"/>
                </a:solidFill>
              </a:rPr>
              <a:t> </a:t>
            </a:r>
            <a:r>
              <a:rPr lang="fr-FR" dirty="0" err="1">
                <a:solidFill>
                  <a:schemeClr val="bg1"/>
                </a:solidFill>
              </a:rPr>
              <a:t>labs</a:t>
            </a:r>
            <a:r>
              <a:rPr lang="fr-FR" dirty="0">
                <a:solidFill>
                  <a:schemeClr val="bg1"/>
                </a:solidFill>
              </a:rPr>
              <a:t>, los </a:t>
            </a:r>
            <a:r>
              <a:rPr lang="fr-FR" dirty="0" err="1">
                <a:solidFill>
                  <a:schemeClr val="bg1"/>
                </a:solidFill>
              </a:rPr>
              <a:t>metodología</a:t>
            </a:r>
            <a:r>
              <a:rPr lang="fr-FR" dirty="0">
                <a:solidFill>
                  <a:schemeClr val="bg1"/>
                </a:solidFill>
              </a:rPr>
              <a:t> « agile », Design </a:t>
            </a:r>
            <a:r>
              <a:rPr lang="fr-FR" dirty="0" err="1">
                <a:solidFill>
                  <a:schemeClr val="bg1"/>
                </a:solidFill>
              </a:rPr>
              <a:t>Thinking</a:t>
            </a:r>
            <a:r>
              <a:rPr lang="fr-FR" dirty="0">
                <a:solidFill>
                  <a:schemeClr val="bg1"/>
                </a:solidFill>
              </a:rPr>
              <a:t> ...</a:t>
            </a:r>
            <a:endParaRPr lang="fr-FR" dirty="0">
              <a:solidFill>
                <a:schemeClr val="bg1"/>
              </a:solidFill>
              <a:ea typeface="ＭＳ Ｐゴシック" charset="0"/>
            </a:endParaRPr>
          </a:p>
          <a:p>
            <a:pPr marL="285750" indent="-285750">
              <a:buClr>
                <a:schemeClr val="tx1"/>
              </a:buClr>
              <a:buFont typeface="Wingdings" panose="05000000000000000000" pitchFamily="2" charset="2"/>
              <a:buChar char="§"/>
            </a:pPr>
            <a:endParaRPr lang="fr-FR" dirty="0">
              <a:solidFill>
                <a:schemeClr val="bg1"/>
              </a:solidFill>
            </a:endParaRPr>
          </a:p>
        </p:txBody>
      </p:sp>
      <p:sp>
        <p:nvSpPr>
          <p:cNvPr id="8" name="Espace réservé du pied de page 2">
            <a:extLst>
              <a:ext uri="{FF2B5EF4-FFF2-40B4-BE49-F238E27FC236}">
                <a16:creationId xmlns:a16="http://schemas.microsoft.com/office/drawing/2014/main" id="{37CBBA57-EA8A-47FD-A860-17DAF88BAC6F}"/>
              </a:ext>
            </a:extLst>
          </p:cNvPr>
          <p:cNvSpPr txBox="1">
            <a:spLocks/>
          </p:cNvSpPr>
          <p:nvPr/>
        </p:nvSpPr>
        <p:spPr>
          <a:xfrm>
            <a:off x="4572000" y="4806380"/>
            <a:ext cx="3960440" cy="216023"/>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s-ES" sz="800" dirty="0">
                <a:solidFill>
                  <a:schemeClr val="bg1"/>
                </a:solidFill>
              </a:rPr>
              <a:t>Hager, presentación de empresa, 2022</a:t>
            </a:r>
            <a:endParaRPr lang="de-DE" sz="800" dirty="0">
              <a:solidFill>
                <a:schemeClr val="bg1"/>
              </a:solidFill>
            </a:endParaRPr>
          </a:p>
        </p:txBody>
      </p:sp>
    </p:spTree>
    <p:extLst>
      <p:ext uri="{BB962C8B-B14F-4D97-AF65-F5344CB8AC3E}">
        <p14:creationId xmlns:p14="http://schemas.microsoft.com/office/powerpoint/2010/main" val="3786983312"/>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Gebäude, sitzend, Licht, Front enthält.&#10;&#10;Automatisch generierte Beschreibung">
            <a:extLst>
              <a:ext uri="{FF2B5EF4-FFF2-40B4-BE49-F238E27FC236}">
                <a16:creationId xmlns:a16="http://schemas.microsoft.com/office/drawing/2014/main" id="{9DC8CA23-3C20-440C-87C7-095BC972BB49}"/>
              </a:ext>
            </a:extLst>
          </p:cNvPr>
          <p:cNvPicPr>
            <a:picLocks noChangeAspect="1"/>
          </p:cNvPicPr>
          <p:nvPr/>
        </p:nvPicPr>
        <p:blipFill>
          <a:blip r:embed="rId3"/>
          <a:stretch>
            <a:fillRect/>
          </a:stretch>
        </p:blipFill>
        <p:spPr>
          <a:xfrm>
            <a:off x="8554" y="-1"/>
            <a:ext cx="9135446" cy="5148263"/>
          </a:xfrm>
          <a:prstGeom prst="rect">
            <a:avLst/>
          </a:prstGeom>
        </p:spPr>
      </p:pic>
      <p:sp>
        <p:nvSpPr>
          <p:cNvPr id="7" name="Titre 7"/>
          <p:cNvSpPr txBox="1">
            <a:spLocks/>
          </p:cNvSpPr>
          <p:nvPr/>
        </p:nvSpPr>
        <p:spPr>
          <a:xfrm>
            <a:off x="323999" y="-1"/>
            <a:ext cx="3239565" cy="5148263"/>
          </a:xfrm>
          <a:prstGeom prst="rect">
            <a:avLst/>
          </a:prstGeom>
        </p:spPr>
        <p:txBody>
          <a:bodyPr lIns="0" tIns="288000" rIns="0" bIns="0">
            <a:noAutofit/>
          </a:bodyPr>
          <a:lstStyle>
            <a:lvl1pPr algn="l" defTabSz="914400" rtl="0" eaLnBrk="1" latinLnBrk="0" hangingPunct="1">
              <a:lnSpc>
                <a:spcPct val="91000"/>
              </a:lnSpc>
              <a:spcBef>
                <a:spcPct val="0"/>
              </a:spcBef>
              <a:buNone/>
              <a:defRPr sz="2500" b="1" kern="1200">
                <a:solidFill>
                  <a:schemeClr val="tx1"/>
                </a:solidFill>
                <a:latin typeface="+mj-lt"/>
                <a:ea typeface="+mj-ea"/>
                <a:cs typeface="+mj-cs"/>
              </a:defRPr>
            </a:lvl1pPr>
          </a:lstStyle>
          <a:p>
            <a:pPr>
              <a:lnSpc>
                <a:spcPct val="100000"/>
              </a:lnSpc>
            </a:pPr>
            <a:r>
              <a:rPr lang="fr-FR" dirty="0" err="1">
                <a:solidFill>
                  <a:schemeClr val="bg1"/>
                </a:solidFill>
              </a:rPr>
              <a:t>Movilidad</a:t>
            </a:r>
            <a:r>
              <a:rPr lang="fr-FR" dirty="0">
                <a:solidFill>
                  <a:schemeClr val="bg1"/>
                </a:solidFill>
              </a:rPr>
              <a:t> </a:t>
            </a:r>
            <a:r>
              <a:rPr lang="fr-FR" dirty="0" err="1">
                <a:solidFill>
                  <a:schemeClr val="bg1"/>
                </a:solidFill>
              </a:rPr>
              <a:t>eléctrica</a:t>
            </a:r>
            <a:endParaRPr lang="fr-FR" dirty="0">
              <a:solidFill>
                <a:schemeClr val="bg1"/>
              </a:solidFill>
            </a:endParaRPr>
          </a:p>
          <a:p>
            <a:pPr>
              <a:lnSpc>
                <a:spcPct val="100000"/>
              </a:lnSpc>
            </a:pPr>
            <a:endParaRPr lang="fr-FR" dirty="0">
              <a:solidFill>
                <a:schemeClr val="bg1"/>
              </a:solidFill>
            </a:endParaRPr>
          </a:p>
          <a:p>
            <a:pPr>
              <a:lnSpc>
                <a:spcPct val="100000"/>
              </a:lnSpc>
              <a:defRPr/>
            </a:pPr>
            <a:r>
              <a:rPr lang="fr-FR" sz="1400" b="0" dirty="0" err="1">
                <a:solidFill>
                  <a:schemeClr val="bg1"/>
                </a:solidFill>
              </a:rPr>
              <a:t>Proveemos</a:t>
            </a:r>
            <a:r>
              <a:rPr lang="fr-FR" sz="1400" b="0" dirty="0">
                <a:solidFill>
                  <a:schemeClr val="bg1"/>
                </a:solidFill>
              </a:rPr>
              <a:t> </a:t>
            </a:r>
            <a:r>
              <a:rPr lang="fr-FR" sz="1400" b="0" dirty="0" err="1">
                <a:solidFill>
                  <a:schemeClr val="bg1"/>
                </a:solidFill>
              </a:rPr>
              <a:t>soluciones</a:t>
            </a:r>
            <a:r>
              <a:rPr lang="fr-FR" sz="1400" b="0" dirty="0">
                <a:solidFill>
                  <a:schemeClr val="bg1"/>
                </a:solidFill>
              </a:rPr>
              <a:t> </a:t>
            </a:r>
            <a:r>
              <a:rPr lang="fr-FR" sz="1400" b="0" dirty="0" err="1">
                <a:solidFill>
                  <a:schemeClr val="bg1"/>
                </a:solidFill>
              </a:rPr>
              <a:t>inteligentes</a:t>
            </a:r>
            <a:r>
              <a:rPr lang="fr-FR" sz="1400" b="0" dirty="0">
                <a:solidFill>
                  <a:schemeClr val="bg1"/>
                </a:solidFill>
              </a:rPr>
              <a:t> </a:t>
            </a:r>
          </a:p>
          <a:p>
            <a:pPr>
              <a:lnSpc>
                <a:spcPct val="100000"/>
              </a:lnSpc>
              <a:defRPr/>
            </a:pPr>
            <a:r>
              <a:rPr lang="fr-FR" sz="1400" b="0" dirty="0">
                <a:solidFill>
                  <a:schemeClr val="bg1"/>
                </a:solidFill>
              </a:rPr>
              <a:t>para las </a:t>
            </a:r>
            <a:r>
              <a:rPr lang="fr-FR" sz="1400" b="0" dirty="0" err="1">
                <a:solidFill>
                  <a:schemeClr val="bg1"/>
                </a:solidFill>
              </a:rPr>
              <a:t>instalaciones</a:t>
            </a:r>
            <a:r>
              <a:rPr lang="fr-FR" sz="1400" b="0" dirty="0">
                <a:solidFill>
                  <a:schemeClr val="bg1"/>
                </a:solidFill>
              </a:rPr>
              <a:t> </a:t>
            </a:r>
            <a:r>
              <a:rPr lang="fr-FR" sz="1400" b="0" dirty="0" err="1">
                <a:solidFill>
                  <a:schemeClr val="bg1"/>
                </a:solidFill>
              </a:rPr>
              <a:t>eléctricas</a:t>
            </a:r>
            <a:r>
              <a:rPr lang="fr-FR" sz="1400" b="0" dirty="0">
                <a:solidFill>
                  <a:schemeClr val="bg1"/>
                </a:solidFill>
              </a:rPr>
              <a:t> en los </a:t>
            </a:r>
            <a:r>
              <a:rPr lang="fr-FR" sz="1400" b="0" dirty="0" err="1">
                <a:solidFill>
                  <a:schemeClr val="bg1"/>
                </a:solidFill>
              </a:rPr>
              <a:t>edificios</a:t>
            </a:r>
            <a:r>
              <a:rPr lang="fr-FR" sz="1400" b="0" dirty="0">
                <a:solidFill>
                  <a:schemeClr val="bg1"/>
                </a:solidFill>
              </a:rPr>
              <a:t> y la </a:t>
            </a:r>
            <a:r>
              <a:rPr lang="fr-FR" sz="1400" b="0" dirty="0" err="1">
                <a:solidFill>
                  <a:schemeClr val="bg1"/>
                </a:solidFill>
              </a:rPr>
              <a:t>recarga</a:t>
            </a:r>
            <a:r>
              <a:rPr lang="fr-FR" sz="1400" b="0" dirty="0">
                <a:solidFill>
                  <a:schemeClr val="bg1"/>
                </a:solidFill>
              </a:rPr>
              <a:t> de </a:t>
            </a:r>
            <a:r>
              <a:rPr lang="fr-FR" sz="1400" b="0" dirty="0" err="1">
                <a:solidFill>
                  <a:schemeClr val="bg1"/>
                </a:solidFill>
              </a:rPr>
              <a:t>vehículos</a:t>
            </a:r>
            <a:r>
              <a:rPr lang="fr-FR" sz="1400" b="0" dirty="0">
                <a:solidFill>
                  <a:schemeClr val="bg1"/>
                </a:solidFill>
              </a:rPr>
              <a:t> </a:t>
            </a:r>
            <a:r>
              <a:rPr lang="fr-FR" sz="1400" b="0" dirty="0" err="1">
                <a:solidFill>
                  <a:schemeClr val="bg1"/>
                </a:solidFill>
              </a:rPr>
              <a:t>eléctricos</a:t>
            </a:r>
            <a:r>
              <a:rPr lang="fr-FR" sz="1400" b="0" dirty="0">
                <a:solidFill>
                  <a:schemeClr val="bg1"/>
                </a:solidFill>
              </a:rPr>
              <a:t>.</a:t>
            </a:r>
          </a:p>
          <a:p>
            <a:pPr>
              <a:lnSpc>
                <a:spcPct val="100000"/>
              </a:lnSpc>
              <a:defRPr/>
            </a:pPr>
            <a:endParaRPr lang="fr-FR" sz="1400" b="0" dirty="0">
              <a:solidFill>
                <a:schemeClr val="bg1"/>
              </a:solidFill>
            </a:endParaRPr>
          </a:p>
          <a:p>
            <a:pPr>
              <a:lnSpc>
                <a:spcPct val="100000"/>
              </a:lnSpc>
              <a:defRPr/>
            </a:pPr>
            <a:r>
              <a:rPr lang="fr-FR" sz="1400" b="0" dirty="0" err="1">
                <a:solidFill>
                  <a:schemeClr val="bg1"/>
                </a:solidFill>
              </a:rPr>
              <a:t>Contribuimos</a:t>
            </a:r>
            <a:r>
              <a:rPr lang="fr-FR" sz="1400" b="0" dirty="0">
                <a:solidFill>
                  <a:schemeClr val="bg1"/>
                </a:solidFill>
              </a:rPr>
              <a:t> al </a:t>
            </a:r>
            <a:r>
              <a:rPr lang="fr-FR" sz="1400" b="0" dirty="0" err="1">
                <a:solidFill>
                  <a:schemeClr val="bg1"/>
                </a:solidFill>
              </a:rPr>
              <a:t>desarrollo</a:t>
            </a:r>
            <a:r>
              <a:rPr lang="fr-FR" sz="1400" b="0" dirty="0">
                <a:solidFill>
                  <a:schemeClr val="bg1"/>
                </a:solidFill>
              </a:rPr>
              <a:t> de la </a:t>
            </a:r>
            <a:r>
              <a:rPr lang="fr-FR" sz="1400" b="0" dirty="0" err="1">
                <a:solidFill>
                  <a:schemeClr val="bg1"/>
                </a:solidFill>
              </a:rPr>
              <a:t>electromobilidad</a:t>
            </a:r>
            <a:r>
              <a:rPr lang="fr-FR" sz="1400" b="0" dirty="0">
                <a:solidFill>
                  <a:schemeClr val="bg1"/>
                </a:solidFill>
              </a:rPr>
              <a:t> y de las </a:t>
            </a:r>
            <a:r>
              <a:rPr lang="fr-FR" sz="1400" b="0" dirty="0" err="1">
                <a:solidFill>
                  <a:schemeClr val="bg1"/>
                </a:solidFill>
              </a:rPr>
              <a:t>redes</a:t>
            </a:r>
            <a:r>
              <a:rPr lang="fr-FR" sz="1400" b="0" dirty="0">
                <a:solidFill>
                  <a:schemeClr val="bg1"/>
                </a:solidFill>
              </a:rPr>
              <a:t> de </a:t>
            </a:r>
            <a:r>
              <a:rPr lang="fr-FR" sz="1400" b="0" dirty="0" err="1">
                <a:solidFill>
                  <a:schemeClr val="bg1"/>
                </a:solidFill>
              </a:rPr>
              <a:t>energía</a:t>
            </a:r>
            <a:r>
              <a:rPr lang="fr-FR" sz="1400" b="0" dirty="0">
                <a:solidFill>
                  <a:schemeClr val="bg1"/>
                </a:solidFill>
              </a:rPr>
              <a:t> </a:t>
            </a:r>
            <a:r>
              <a:rPr lang="fr-FR" sz="1400" b="0" dirty="0" err="1">
                <a:solidFill>
                  <a:schemeClr val="bg1"/>
                </a:solidFill>
              </a:rPr>
              <a:t>inteligentes</a:t>
            </a:r>
            <a:r>
              <a:rPr lang="fr-FR" sz="1400" b="0" dirty="0">
                <a:solidFill>
                  <a:schemeClr val="bg1"/>
                </a:solidFill>
              </a:rPr>
              <a:t> que nos </a:t>
            </a:r>
            <a:r>
              <a:rPr lang="fr-FR" sz="1400" b="0" dirty="0" err="1">
                <a:solidFill>
                  <a:schemeClr val="bg1"/>
                </a:solidFill>
              </a:rPr>
              <a:t>permiten</a:t>
            </a:r>
            <a:r>
              <a:rPr lang="fr-FR" sz="1400" b="0" dirty="0">
                <a:solidFill>
                  <a:schemeClr val="bg1"/>
                </a:solidFill>
              </a:rPr>
              <a:t> </a:t>
            </a:r>
            <a:r>
              <a:rPr lang="fr-FR" sz="1400" b="0" dirty="0" err="1">
                <a:solidFill>
                  <a:schemeClr val="bg1"/>
                </a:solidFill>
              </a:rPr>
              <a:t>luchar</a:t>
            </a:r>
            <a:r>
              <a:rPr lang="fr-FR" sz="1400" b="0" dirty="0">
                <a:solidFill>
                  <a:schemeClr val="bg1"/>
                </a:solidFill>
              </a:rPr>
              <a:t> contra el </a:t>
            </a:r>
            <a:r>
              <a:rPr lang="fr-FR" sz="1400" b="0" dirty="0" err="1">
                <a:solidFill>
                  <a:schemeClr val="bg1"/>
                </a:solidFill>
              </a:rPr>
              <a:t>cambio</a:t>
            </a:r>
            <a:r>
              <a:rPr lang="fr-FR" sz="1400" b="0" dirty="0">
                <a:solidFill>
                  <a:schemeClr val="bg1"/>
                </a:solidFill>
              </a:rPr>
              <a:t> </a:t>
            </a:r>
            <a:r>
              <a:rPr lang="fr-FR" sz="1400" b="0" dirty="0" err="1">
                <a:solidFill>
                  <a:schemeClr val="bg1"/>
                </a:solidFill>
              </a:rPr>
              <a:t>climático</a:t>
            </a:r>
            <a:r>
              <a:rPr lang="fr-FR" sz="1400" b="0" dirty="0">
                <a:solidFill>
                  <a:schemeClr val="bg1"/>
                </a:solidFill>
              </a:rPr>
              <a:t> </a:t>
            </a:r>
            <a:r>
              <a:rPr lang="fr-FR" sz="1400" b="0" dirty="0" err="1">
                <a:solidFill>
                  <a:schemeClr val="bg1"/>
                </a:solidFill>
              </a:rPr>
              <a:t>garantizando</a:t>
            </a:r>
            <a:r>
              <a:rPr lang="fr-FR" sz="1400" b="0" dirty="0">
                <a:solidFill>
                  <a:schemeClr val="bg1"/>
                </a:solidFill>
              </a:rPr>
              <a:t> </a:t>
            </a:r>
            <a:r>
              <a:rPr lang="fr-FR" sz="1400" b="0" dirty="0" err="1">
                <a:solidFill>
                  <a:schemeClr val="bg1"/>
                </a:solidFill>
              </a:rPr>
              <a:t>siempre</a:t>
            </a:r>
            <a:r>
              <a:rPr lang="fr-FR" sz="1400" b="0" dirty="0">
                <a:solidFill>
                  <a:schemeClr val="bg1"/>
                </a:solidFill>
              </a:rPr>
              <a:t> la </a:t>
            </a:r>
            <a:r>
              <a:rPr lang="fr-FR" sz="1400" b="0" dirty="0" err="1">
                <a:solidFill>
                  <a:schemeClr val="bg1"/>
                </a:solidFill>
              </a:rPr>
              <a:t>mejor</a:t>
            </a:r>
            <a:r>
              <a:rPr lang="fr-FR" sz="1400" b="0" dirty="0">
                <a:solidFill>
                  <a:schemeClr val="bg1"/>
                </a:solidFill>
              </a:rPr>
              <a:t> </a:t>
            </a:r>
            <a:r>
              <a:rPr lang="fr-FR" sz="1400" b="0" dirty="0" err="1">
                <a:solidFill>
                  <a:schemeClr val="bg1"/>
                </a:solidFill>
              </a:rPr>
              <a:t>experiencia</a:t>
            </a:r>
            <a:r>
              <a:rPr lang="fr-FR" sz="1400" b="0" dirty="0">
                <a:solidFill>
                  <a:schemeClr val="bg1"/>
                </a:solidFill>
              </a:rPr>
              <a:t> de </a:t>
            </a:r>
            <a:r>
              <a:rPr lang="fr-FR" sz="1400" b="0" dirty="0" err="1">
                <a:solidFill>
                  <a:schemeClr val="bg1"/>
                </a:solidFill>
              </a:rPr>
              <a:t>usuario</a:t>
            </a:r>
            <a:r>
              <a:rPr lang="fr-FR" sz="1400" b="0" dirty="0">
                <a:solidFill>
                  <a:schemeClr val="bg1"/>
                </a:solidFill>
              </a:rPr>
              <a:t>.</a:t>
            </a:r>
            <a:br>
              <a:rPr lang="fr-FR" sz="1400" b="0" dirty="0">
                <a:solidFill>
                  <a:schemeClr val="bg1"/>
                </a:solidFill>
              </a:rPr>
            </a:br>
            <a:br>
              <a:rPr lang="fr-FR" sz="1400" b="0" dirty="0">
                <a:solidFill>
                  <a:schemeClr val="bg1"/>
                </a:solidFill>
              </a:rPr>
            </a:br>
            <a:r>
              <a:rPr lang="fr-FR" sz="1400" b="0" dirty="0">
                <a:solidFill>
                  <a:schemeClr val="bg1"/>
                </a:solidFill>
              </a:rPr>
              <a:t>Para </a:t>
            </a:r>
            <a:r>
              <a:rPr lang="fr-FR" sz="1400" b="0" dirty="0" err="1">
                <a:solidFill>
                  <a:schemeClr val="bg1"/>
                </a:solidFill>
              </a:rPr>
              <a:t>realizar</a:t>
            </a:r>
            <a:r>
              <a:rPr lang="fr-FR" sz="1400" b="0" dirty="0">
                <a:solidFill>
                  <a:schemeClr val="bg1"/>
                </a:solidFill>
              </a:rPr>
              <a:t> </a:t>
            </a:r>
            <a:r>
              <a:rPr lang="fr-FR" sz="1400" b="0" dirty="0" err="1">
                <a:solidFill>
                  <a:schemeClr val="bg1"/>
                </a:solidFill>
              </a:rPr>
              <a:t>nuesra</a:t>
            </a:r>
            <a:r>
              <a:rPr lang="fr-FR" sz="1400" b="0" dirty="0">
                <a:solidFill>
                  <a:schemeClr val="bg1"/>
                </a:solidFill>
              </a:rPr>
              <a:t> </a:t>
            </a:r>
            <a:r>
              <a:rPr lang="fr-FR" sz="1400" b="0" dirty="0" err="1">
                <a:solidFill>
                  <a:schemeClr val="bg1"/>
                </a:solidFill>
              </a:rPr>
              <a:t>ambición</a:t>
            </a:r>
            <a:r>
              <a:rPr lang="fr-FR" sz="1400" b="0" dirty="0">
                <a:solidFill>
                  <a:schemeClr val="bg1"/>
                </a:solidFill>
              </a:rPr>
              <a:t>, </a:t>
            </a:r>
            <a:r>
              <a:rPr lang="fr-FR" sz="1400" b="0" dirty="0" err="1">
                <a:solidFill>
                  <a:schemeClr val="bg1"/>
                </a:solidFill>
              </a:rPr>
              <a:t>unimos</a:t>
            </a:r>
            <a:r>
              <a:rPr lang="fr-FR" sz="1400" b="0" dirty="0">
                <a:solidFill>
                  <a:schemeClr val="bg1"/>
                </a:solidFill>
              </a:rPr>
              <a:t> </a:t>
            </a:r>
            <a:r>
              <a:rPr lang="fr-FR" sz="1400" b="0" dirty="0" err="1">
                <a:solidFill>
                  <a:schemeClr val="bg1"/>
                </a:solidFill>
              </a:rPr>
              <a:t>nuestras</a:t>
            </a:r>
            <a:r>
              <a:rPr lang="fr-FR" sz="1400" b="0" dirty="0">
                <a:solidFill>
                  <a:schemeClr val="bg1"/>
                </a:solidFill>
              </a:rPr>
              <a:t> </a:t>
            </a:r>
            <a:r>
              <a:rPr lang="fr-FR" sz="1400" b="0" dirty="0" err="1">
                <a:solidFill>
                  <a:schemeClr val="bg1"/>
                </a:solidFill>
              </a:rPr>
              <a:t>fuerzas</a:t>
            </a:r>
            <a:r>
              <a:rPr lang="fr-FR" sz="1400" b="0" dirty="0">
                <a:solidFill>
                  <a:schemeClr val="bg1"/>
                </a:solidFill>
              </a:rPr>
              <a:t> a </a:t>
            </a:r>
            <a:r>
              <a:rPr lang="fr-FR" sz="1400" b="0" dirty="0" err="1">
                <a:solidFill>
                  <a:schemeClr val="bg1"/>
                </a:solidFill>
              </a:rPr>
              <a:t>aquellos</a:t>
            </a:r>
            <a:r>
              <a:rPr lang="fr-FR" sz="1400" b="0" dirty="0">
                <a:solidFill>
                  <a:schemeClr val="bg1"/>
                </a:solidFill>
              </a:rPr>
              <a:t> </a:t>
            </a:r>
            <a:r>
              <a:rPr lang="fr-FR" sz="1400" b="0" dirty="0" err="1">
                <a:solidFill>
                  <a:schemeClr val="bg1"/>
                </a:solidFill>
              </a:rPr>
              <a:t>actores</a:t>
            </a:r>
            <a:r>
              <a:rPr lang="fr-FR" sz="1400" b="0" dirty="0">
                <a:solidFill>
                  <a:schemeClr val="bg1"/>
                </a:solidFill>
              </a:rPr>
              <a:t> clave de los </a:t>
            </a:r>
            <a:r>
              <a:rPr lang="fr-FR" sz="1400" b="0" dirty="0" err="1">
                <a:solidFill>
                  <a:schemeClr val="bg1"/>
                </a:solidFill>
              </a:rPr>
              <a:t>sectores</a:t>
            </a:r>
            <a:r>
              <a:rPr lang="fr-FR" sz="1400" b="0" dirty="0">
                <a:solidFill>
                  <a:schemeClr val="bg1"/>
                </a:solidFill>
              </a:rPr>
              <a:t> del </a:t>
            </a:r>
            <a:r>
              <a:rPr lang="fr-FR" sz="1400" b="0" dirty="0" err="1">
                <a:solidFill>
                  <a:schemeClr val="bg1"/>
                </a:solidFill>
              </a:rPr>
              <a:t>automóvil</a:t>
            </a:r>
            <a:r>
              <a:rPr lang="fr-FR" sz="1400" b="0" dirty="0">
                <a:solidFill>
                  <a:schemeClr val="bg1"/>
                </a:solidFill>
              </a:rPr>
              <a:t> y de la </a:t>
            </a:r>
            <a:r>
              <a:rPr lang="fr-FR" sz="1400" b="0" dirty="0" err="1">
                <a:solidFill>
                  <a:schemeClr val="bg1"/>
                </a:solidFill>
              </a:rPr>
              <a:t>energía</a:t>
            </a:r>
            <a:r>
              <a:rPr lang="fr-FR" sz="1400" b="0" dirty="0">
                <a:solidFill>
                  <a:schemeClr val="bg1"/>
                </a:solidFill>
              </a:rPr>
              <a:t> </a:t>
            </a:r>
            <a:r>
              <a:rPr lang="fr-FR" sz="1400" b="0" dirty="0" err="1">
                <a:solidFill>
                  <a:schemeClr val="bg1"/>
                </a:solidFill>
              </a:rPr>
              <a:t>como</a:t>
            </a:r>
            <a:r>
              <a:rPr lang="fr-FR" sz="1400" b="0" dirty="0">
                <a:solidFill>
                  <a:schemeClr val="bg1"/>
                </a:solidFill>
              </a:rPr>
              <a:t> Audi, Volkswagen, </a:t>
            </a:r>
            <a:r>
              <a:rPr lang="fr-FR" sz="1400" b="0" dirty="0" err="1">
                <a:solidFill>
                  <a:schemeClr val="bg1"/>
                </a:solidFill>
              </a:rPr>
              <a:t>IoTecha</a:t>
            </a:r>
            <a:r>
              <a:rPr lang="fr-FR" sz="1400" b="0" dirty="0">
                <a:solidFill>
                  <a:schemeClr val="bg1"/>
                </a:solidFill>
              </a:rPr>
              <a:t>  o EDF/</a:t>
            </a:r>
            <a:r>
              <a:rPr lang="fr-FR" sz="1400" b="0" dirty="0" err="1">
                <a:solidFill>
                  <a:schemeClr val="bg1"/>
                </a:solidFill>
              </a:rPr>
              <a:t>Izivia</a:t>
            </a:r>
            <a:r>
              <a:rPr lang="fr-FR" sz="1400" b="0" dirty="0">
                <a:solidFill>
                  <a:schemeClr val="bg1"/>
                </a:solidFill>
              </a:rPr>
              <a:t>.</a:t>
            </a:r>
            <a:br>
              <a:rPr lang="fr-FR" sz="1400" b="0" dirty="0">
                <a:solidFill>
                  <a:schemeClr val="bg1"/>
                </a:solidFill>
              </a:rPr>
            </a:br>
            <a:endParaRPr lang="fr-FR" sz="1400" b="0" dirty="0">
              <a:solidFill>
                <a:schemeClr val="bg1"/>
              </a:solidFill>
            </a:endParaRPr>
          </a:p>
        </p:txBody>
      </p:sp>
      <p:sp>
        <p:nvSpPr>
          <p:cNvPr id="9" name="Espace réservé du numéro de diapositive 14"/>
          <p:cNvSpPr>
            <a:spLocks noGrp="1"/>
          </p:cNvSpPr>
          <p:nvPr>
            <p:ph type="sldNum" sz="quarter" idx="11"/>
          </p:nvPr>
        </p:nvSpPr>
        <p:spPr>
          <a:xfrm>
            <a:off x="8532440" y="4815904"/>
            <a:ext cx="287710" cy="216024"/>
          </a:xfrm>
        </p:spPr>
        <p:txBody>
          <a:bodyPr/>
          <a:lstStyle/>
          <a:p>
            <a:fld id="{F1143767-F74A-4D98-9A19-C8176FE10842}" type="slidenum">
              <a:rPr lang="de-DE" smtClean="0">
                <a:solidFill>
                  <a:schemeClr val="bg1"/>
                </a:solidFill>
              </a:rPr>
              <a:pPr/>
              <a:t>27</a:t>
            </a:fld>
            <a:endParaRPr lang="de-DE">
              <a:solidFill>
                <a:schemeClr val="bg1"/>
              </a:solidFill>
            </a:endParaRPr>
          </a:p>
        </p:txBody>
      </p:sp>
      <p:sp>
        <p:nvSpPr>
          <p:cNvPr id="15" name="Textplatzhalter 6">
            <a:extLst>
              <a:ext uri="{FF2B5EF4-FFF2-40B4-BE49-F238E27FC236}">
                <a16:creationId xmlns:a16="http://schemas.microsoft.com/office/drawing/2014/main" id="{8ADE6509-51C4-8E4F-82A1-3271FF9CEB5F}"/>
              </a:ext>
            </a:extLst>
          </p:cNvPr>
          <p:cNvSpPr txBox="1">
            <a:spLocks/>
          </p:cNvSpPr>
          <p:nvPr/>
        </p:nvSpPr>
        <p:spPr>
          <a:xfrm>
            <a:off x="311623" y="4853374"/>
            <a:ext cx="756000" cy="147600"/>
          </a:xfrm>
          <a:prstGeom prst="rect">
            <a:avLst/>
          </a:prstGeom>
          <a:blipFill>
            <a:blip r:embed="rId4" cstate="screen">
              <a:extLst>
                <a:ext uri="{28A0092B-C50C-407E-A947-70E740481C1C}">
                  <a14:useLocalDpi xmlns:a14="http://schemas.microsoft.com/office/drawing/2010/main"/>
                </a:ext>
              </a:extLst>
            </a:blip>
            <a:stretch>
              <a:fillRect/>
            </a:stretch>
          </a:blipFill>
        </p:spPr>
        <p:txBody>
          <a:bodyPr/>
          <a:lstStyle>
            <a:lvl1pPr marL="0" indent="0" algn="l" defTabSz="914400" rtl="0" eaLnBrk="1" latinLnBrk="0" hangingPunct="1">
              <a:lnSpc>
                <a:spcPct val="114000"/>
              </a:lnSpc>
              <a:spcBef>
                <a:spcPts val="0"/>
              </a:spcBef>
              <a:spcAft>
                <a:spcPts val="0"/>
              </a:spcAft>
              <a:buFont typeface="Wingdings" panose="05000000000000000000" pitchFamily="2" charset="2"/>
              <a:buNone/>
              <a:defRPr sz="1600" kern="1200">
                <a:solidFill>
                  <a:schemeClr val="tx1"/>
                </a:solidFill>
                <a:latin typeface="+mn-lt"/>
                <a:ea typeface="+mn-ea"/>
                <a:cs typeface="+mn-cs"/>
              </a:defRPr>
            </a:lvl1pPr>
            <a:lvl2pPr marL="457200" indent="0" algn="l" defTabSz="914400" rtl="0" eaLnBrk="1" latinLnBrk="0" hangingPunct="1">
              <a:lnSpc>
                <a:spcPct val="114000"/>
              </a:lnSpc>
              <a:spcBef>
                <a:spcPts val="0"/>
              </a:spcBef>
              <a:spcAft>
                <a:spcPts val="0"/>
              </a:spcAft>
              <a:buFont typeface="Arial" panose="020B0604020202020204" pitchFamily="34" charset="0"/>
              <a:buNone/>
              <a:defRPr sz="1400" kern="1200">
                <a:solidFill>
                  <a:schemeClr val="tx1"/>
                </a:solidFill>
                <a:latin typeface="+mn-lt"/>
                <a:ea typeface="+mn-ea"/>
                <a:cs typeface="+mn-cs"/>
              </a:defRPr>
            </a:lvl2pPr>
            <a:lvl3pPr marL="627063" indent="0" algn="l" defTabSz="914400" rtl="0" eaLnBrk="1" latinLnBrk="0" hangingPunct="1">
              <a:lnSpc>
                <a:spcPct val="114000"/>
              </a:lnSpc>
              <a:spcBef>
                <a:spcPts val="0"/>
              </a:spcBef>
              <a:spcAft>
                <a:spcPts val="0"/>
              </a:spcAft>
              <a:buFont typeface="Wingdings" panose="05000000000000000000" pitchFamily="2" charset="2"/>
              <a:buNone/>
              <a:defRPr sz="1400" kern="1200">
                <a:solidFill>
                  <a:schemeClr val="tx1"/>
                </a:solidFill>
                <a:latin typeface="+mn-lt"/>
                <a:ea typeface="+mn-ea"/>
                <a:cs typeface="+mn-cs"/>
              </a:defRPr>
            </a:lvl3pPr>
            <a:lvl4pPr marL="808038" indent="0" algn="l" defTabSz="914400" rtl="0" eaLnBrk="1" latinLnBrk="0" hangingPunct="1">
              <a:lnSpc>
                <a:spcPct val="114000"/>
              </a:lnSpc>
              <a:spcBef>
                <a:spcPts val="0"/>
              </a:spcBef>
              <a:spcAft>
                <a:spcPts val="0"/>
              </a:spcAft>
              <a:buFont typeface="Wingdings" panose="05000000000000000000" pitchFamily="2" charset="2"/>
              <a:buNone/>
              <a:defRPr sz="1400" kern="1200">
                <a:solidFill>
                  <a:schemeClr val="tx1"/>
                </a:solidFill>
                <a:latin typeface="+mn-lt"/>
                <a:ea typeface="+mn-ea"/>
                <a:cs typeface="+mn-cs"/>
              </a:defRPr>
            </a:lvl4pPr>
            <a:lvl5pPr marL="985838" indent="0" algn="l" defTabSz="914400" rtl="0" eaLnBrk="1" latinLnBrk="0" hangingPunct="1">
              <a:lnSpc>
                <a:spcPct val="114000"/>
              </a:lnSpc>
              <a:spcBef>
                <a:spcPts val="0"/>
              </a:spcBef>
              <a:spcAft>
                <a:spcPts val="0"/>
              </a:spcAft>
              <a:buFont typeface="Wingdings" panose="05000000000000000000" pitchFamily="2" charset="2"/>
              <a:buNone/>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br>
              <a:rPr lang="de-DE"/>
            </a:br>
            <a:endParaRPr lang="de-DE"/>
          </a:p>
        </p:txBody>
      </p:sp>
      <p:sp>
        <p:nvSpPr>
          <p:cNvPr id="8" name="Espace réservé du pied de page 2">
            <a:extLst>
              <a:ext uri="{FF2B5EF4-FFF2-40B4-BE49-F238E27FC236}">
                <a16:creationId xmlns:a16="http://schemas.microsoft.com/office/drawing/2014/main" id="{E9F648F0-9F72-4965-B956-A2F17870C02B}"/>
              </a:ext>
            </a:extLst>
          </p:cNvPr>
          <p:cNvSpPr txBox="1">
            <a:spLocks/>
          </p:cNvSpPr>
          <p:nvPr/>
        </p:nvSpPr>
        <p:spPr>
          <a:xfrm>
            <a:off x="4572000" y="4806380"/>
            <a:ext cx="3960440" cy="216023"/>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s-ES" sz="800" dirty="0">
                <a:solidFill>
                  <a:schemeClr val="bg1"/>
                </a:solidFill>
              </a:rPr>
              <a:t>Hager, presentación de empresa, 2022</a:t>
            </a:r>
            <a:endParaRPr lang="de-DE" sz="800" dirty="0">
              <a:solidFill>
                <a:schemeClr val="bg1"/>
              </a:solidFill>
            </a:endParaRPr>
          </a:p>
        </p:txBody>
      </p:sp>
    </p:spTree>
    <p:extLst>
      <p:ext uri="{BB962C8B-B14F-4D97-AF65-F5344CB8AC3E}">
        <p14:creationId xmlns:p14="http://schemas.microsoft.com/office/powerpoint/2010/main" val="1650168862"/>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descr="Ein Bild, das drinnen, sitzend, Tisch, Fenster enthält.&#10;&#10;Automatisch generierte Beschreibung">
            <a:extLst>
              <a:ext uri="{FF2B5EF4-FFF2-40B4-BE49-F238E27FC236}">
                <a16:creationId xmlns:a16="http://schemas.microsoft.com/office/drawing/2014/main" id="{C5537EEB-99EF-42C0-8CB1-84D710CDE1B5}"/>
              </a:ext>
            </a:extLst>
          </p:cNvPr>
          <p:cNvPicPr>
            <a:picLocks noChangeAspect="1"/>
          </p:cNvPicPr>
          <p:nvPr/>
        </p:nvPicPr>
        <p:blipFill>
          <a:blip r:embed="rId3"/>
          <a:stretch>
            <a:fillRect/>
          </a:stretch>
        </p:blipFill>
        <p:spPr>
          <a:xfrm>
            <a:off x="4277" y="0"/>
            <a:ext cx="9135446" cy="5148263"/>
          </a:xfrm>
          <a:prstGeom prst="rect">
            <a:avLst/>
          </a:prstGeom>
        </p:spPr>
      </p:pic>
      <p:sp>
        <p:nvSpPr>
          <p:cNvPr id="2" name="Espace réservé du numéro de diapositive 1"/>
          <p:cNvSpPr>
            <a:spLocks noGrp="1"/>
          </p:cNvSpPr>
          <p:nvPr>
            <p:ph type="sldNum" sz="quarter" idx="11"/>
          </p:nvPr>
        </p:nvSpPr>
        <p:spPr/>
        <p:txBody>
          <a:bodyPr/>
          <a:lstStyle/>
          <a:p>
            <a:fld id="{F1143767-F74A-4D98-9A19-C8176FE10842}" type="slidenum">
              <a:rPr lang="de-DE" smtClean="0">
                <a:solidFill>
                  <a:schemeClr val="bg1"/>
                </a:solidFill>
              </a:rPr>
              <a:pPr/>
              <a:t>28</a:t>
            </a:fld>
            <a:endParaRPr lang="de-DE">
              <a:solidFill>
                <a:schemeClr val="bg1"/>
              </a:solidFill>
            </a:endParaRPr>
          </a:p>
        </p:txBody>
      </p:sp>
      <p:sp>
        <p:nvSpPr>
          <p:cNvPr id="10" name="Titre 9"/>
          <p:cNvSpPr>
            <a:spLocks noGrp="1"/>
          </p:cNvSpPr>
          <p:nvPr>
            <p:ph type="title"/>
          </p:nvPr>
        </p:nvSpPr>
        <p:spPr>
          <a:xfrm>
            <a:off x="324001" y="1"/>
            <a:ext cx="3638399" cy="4706084"/>
          </a:xfrm>
        </p:spPr>
        <p:txBody>
          <a:bodyPr tIns="288000">
            <a:noAutofit/>
          </a:bodyPr>
          <a:lstStyle/>
          <a:p>
            <a:pPr lvl="0">
              <a:lnSpc>
                <a:spcPct val="100000"/>
              </a:lnSpc>
              <a:spcBef>
                <a:spcPts val="0"/>
              </a:spcBef>
              <a:defRPr/>
            </a:pPr>
            <a:r>
              <a:rPr lang="en-GB" noProof="0" dirty="0" err="1">
                <a:solidFill>
                  <a:schemeClr val="bg1"/>
                </a:solidFill>
              </a:rPr>
              <a:t>Gestión</a:t>
            </a:r>
            <a:r>
              <a:rPr lang="en-GB" noProof="0" dirty="0">
                <a:solidFill>
                  <a:schemeClr val="bg1"/>
                </a:solidFill>
              </a:rPr>
              <a:t> </a:t>
            </a:r>
            <a:r>
              <a:rPr lang="en-GB" noProof="0" dirty="0" err="1">
                <a:solidFill>
                  <a:schemeClr val="bg1"/>
                </a:solidFill>
              </a:rPr>
              <a:t>inteligente</a:t>
            </a:r>
            <a:br>
              <a:rPr lang="en-GB" noProof="0" dirty="0">
                <a:solidFill>
                  <a:schemeClr val="bg1"/>
                </a:solidFill>
              </a:rPr>
            </a:br>
            <a:r>
              <a:rPr lang="en-GB" noProof="0" dirty="0">
                <a:solidFill>
                  <a:schemeClr val="bg1"/>
                </a:solidFill>
              </a:rPr>
              <a:t>del </a:t>
            </a:r>
            <a:r>
              <a:rPr lang="en-GB" noProof="0" dirty="0" err="1">
                <a:solidFill>
                  <a:schemeClr val="bg1"/>
                </a:solidFill>
              </a:rPr>
              <a:t>edificio</a:t>
            </a:r>
            <a:br>
              <a:rPr lang="en-GB" noProof="0" dirty="0">
                <a:solidFill>
                  <a:schemeClr val="bg1"/>
                </a:solidFill>
              </a:rPr>
            </a:br>
            <a:br>
              <a:rPr lang="en-GB" noProof="0" dirty="0">
                <a:solidFill>
                  <a:schemeClr val="bg1"/>
                </a:solidFill>
              </a:rPr>
            </a:br>
            <a:r>
              <a:rPr lang="fr-FR" sz="1400" b="0" dirty="0">
                <a:solidFill>
                  <a:schemeClr val="bg1"/>
                </a:solidFill>
              </a:rPr>
              <a:t>La </a:t>
            </a:r>
            <a:r>
              <a:rPr lang="fr-FR" sz="1400" b="0" dirty="0" err="1">
                <a:solidFill>
                  <a:schemeClr val="bg1"/>
                </a:solidFill>
              </a:rPr>
              <a:t>iluminación</a:t>
            </a:r>
            <a:r>
              <a:rPr lang="fr-FR" sz="1400" b="0" dirty="0">
                <a:solidFill>
                  <a:schemeClr val="bg1"/>
                </a:solidFill>
              </a:rPr>
              <a:t> </a:t>
            </a:r>
            <a:r>
              <a:rPr lang="fr-FR" sz="1400" b="0" dirty="0" err="1">
                <a:solidFill>
                  <a:schemeClr val="bg1"/>
                </a:solidFill>
              </a:rPr>
              <a:t>por</a:t>
            </a:r>
            <a:r>
              <a:rPr lang="fr-FR" sz="1400" b="0" dirty="0">
                <a:solidFill>
                  <a:schemeClr val="bg1"/>
                </a:solidFill>
              </a:rPr>
              <a:t> control </a:t>
            </a:r>
            <a:r>
              <a:rPr lang="fr-FR" sz="1400" b="0" dirty="0" err="1">
                <a:solidFill>
                  <a:schemeClr val="bg1"/>
                </a:solidFill>
              </a:rPr>
              <a:t>remoto</a:t>
            </a:r>
            <a:r>
              <a:rPr lang="fr-FR" sz="1400" b="0" dirty="0">
                <a:solidFill>
                  <a:schemeClr val="bg1"/>
                </a:solidFill>
              </a:rPr>
              <a:t>, los </a:t>
            </a:r>
            <a:r>
              <a:rPr lang="fr-FR" sz="1400" b="0" dirty="0" err="1">
                <a:solidFill>
                  <a:schemeClr val="bg1"/>
                </a:solidFill>
              </a:rPr>
              <a:t>termostatos</a:t>
            </a:r>
            <a:r>
              <a:rPr lang="fr-FR" sz="1400" b="0" dirty="0">
                <a:solidFill>
                  <a:schemeClr val="bg1"/>
                </a:solidFill>
              </a:rPr>
              <a:t> </a:t>
            </a:r>
            <a:r>
              <a:rPr lang="fr-FR" sz="1400" b="0" dirty="0" err="1">
                <a:solidFill>
                  <a:schemeClr val="bg1"/>
                </a:solidFill>
              </a:rPr>
              <a:t>inteligentes</a:t>
            </a:r>
            <a:r>
              <a:rPr lang="fr-FR" sz="1400" b="0" dirty="0">
                <a:solidFill>
                  <a:schemeClr val="bg1"/>
                </a:solidFill>
              </a:rPr>
              <a:t> o </a:t>
            </a:r>
            <a:r>
              <a:rPr lang="fr-FR" sz="1400" b="0" dirty="0" err="1">
                <a:solidFill>
                  <a:schemeClr val="bg1"/>
                </a:solidFill>
              </a:rPr>
              <a:t>incluso</a:t>
            </a:r>
            <a:r>
              <a:rPr lang="fr-FR" sz="1400" b="0" dirty="0">
                <a:solidFill>
                  <a:schemeClr val="bg1"/>
                </a:solidFill>
              </a:rPr>
              <a:t> los </a:t>
            </a:r>
            <a:r>
              <a:rPr lang="fr-FR" sz="1400" b="0" dirty="0" err="1">
                <a:solidFill>
                  <a:schemeClr val="bg1"/>
                </a:solidFill>
              </a:rPr>
              <a:t>sistemas</a:t>
            </a:r>
            <a:r>
              <a:rPr lang="fr-FR" sz="1400" b="0" dirty="0">
                <a:solidFill>
                  <a:schemeClr val="bg1"/>
                </a:solidFill>
              </a:rPr>
              <a:t> de </a:t>
            </a:r>
            <a:r>
              <a:rPr lang="fr-FR" sz="1400" b="0" dirty="0" err="1">
                <a:solidFill>
                  <a:schemeClr val="bg1"/>
                </a:solidFill>
              </a:rPr>
              <a:t>monitorización</a:t>
            </a:r>
            <a:r>
              <a:rPr lang="fr-FR" sz="1400" b="0" dirty="0">
                <a:solidFill>
                  <a:schemeClr val="bg1"/>
                </a:solidFill>
              </a:rPr>
              <a:t> </a:t>
            </a:r>
            <a:r>
              <a:rPr lang="fr-FR" sz="1400" b="0" dirty="0" err="1">
                <a:solidFill>
                  <a:schemeClr val="bg1"/>
                </a:solidFill>
              </a:rPr>
              <a:t>energética</a:t>
            </a:r>
            <a:r>
              <a:rPr lang="fr-FR" sz="1400" b="0" dirty="0">
                <a:solidFill>
                  <a:schemeClr val="bg1"/>
                </a:solidFill>
              </a:rPr>
              <a:t> son solo </a:t>
            </a:r>
            <a:r>
              <a:rPr lang="fr-FR" sz="1400" b="0" dirty="0" err="1">
                <a:solidFill>
                  <a:schemeClr val="bg1"/>
                </a:solidFill>
              </a:rPr>
              <a:t>algunos</a:t>
            </a:r>
            <a:r>
              <a:rPr lang="fr-FR" sz="1400" b="0" dirty="0">
                <a:solidFill>
                  <a:schemeClr val="bg1"/>
                </a:solidFill>
              </a:rPr>
              <a:t> de los </a:t>
            </a:r>
            <a:r>
              <a:rPr lang="fr-FR" sz="1400" b="0" dirty="0" err="1">
                <a:solidFill>
                  <a:schemeClr val="bg1"/>
                </a:solidFill>
              </a:rPr>
              <a:t>ejemplos</a:t>
            </a:r>
            <a:r>
              <a:rPr lang="fr-FR" sz="1400" b="0" dirty="0">
                <a:solidFill>
                  <a:schemeClr val="bg1"/>
                </a:solidFill>
              </a:rPr>
              <a:t> de </a:t>
            </a:r>
            <a:r>
              <a:rPr lang="fr-FR" sz="1400" b="0" dirty="0" err="1">
                <a:solidFill>
                  <a:schemeClr val="bg1"/>
                </a:solidFill>
              </a:rPr>
              <a:t>cómo</a:t>
            </a:r>
            <a:r>
              <a:rPr lang="fr-FR" sz="1400" b="0" dirty="0">
                <a:solidFill>
                  <a:schemeClr val="bg1"/>
                </a:solidFill>
              </a:rPr>
              <a:t> se </a:t>
            </a:r>
            <a:r>
              <a:rPr lang="fr-FR" sz="1400" b="0" dirty="0" err="1">
                <a:solidFill>
                  <a:schemeClr val="bg1"/>
                </a:solidFill>
              </a:rPr>
              <a:t>puede</a:t>
            </a:r>
            <a:r>
              <a:rPr lang="fr-FR" sz="1400" b="0" dirty="0">
                <a:solidFill>
                  <a:schemeClr val="bg1"/>
                </a:solidFill>
              </a:rPr>
              <a:t> </a:t>
            </a:r>
            <a:r>
              <a:rPr lang="fr-FR" sz="1400" b="0" dirty="0" err="1">
                <a:solidFill>
                  <a:schemeClr val="bg1"/>
                </a:solidFill>
              </a:rPr>
              <a:t>aumentar</a:t>
            </a:r>
            <a:r>
              <a:rPr lang="fr-FR" sz="1400" b="0" dirty="0">
                <a:solidFill>
                  <a:schemeClr val="bg1"/>
                </a:solidFill>
              </a:rPr>
              <a:t> el confort y </a:t>
            </a:r>
            <a:r>
              <a:rPr lang="fr-FR" sz="1400" b="0" dirty="0" err="1">
                <a:solidFill>
                  <a:schemeClr val="bg1"/>
                </a:solidFill>
              </a:rPr>
              <a:t>reducir</a:t>
            </a:r>
            <a:r>
              <a:rPr lang="fr-FR" sz="1400" b="0" dirty="0">
                <a:solidFill>
                  <a:schemeClr val="bg1"/>
                </a:solidFill>
              </a:rPr>
              <a:t> al </a:t>
            </a:r>
            <a:r>
              <a:rPr lang="fr-FR" sz="1400" b="0" dirty="0" err="1">
                <a:solidFill>
                  <a:schemeClr val="bg1"/>
                </a:solidFill>
              </a:rPr>
              <a:t>mismo</a:t>
            </a:r>
            <a:r>
              <a:rPr lang="fr-FR" sz="1400" b="0" dirty="0">
                <a:solidFill>
                  <a:schemeClr val="bg1"/>
                </a:solidFill>
              </a:rPr>
              <a:t> </a:t>
            </a:r>
            <a:r>
              <a:rPr lang="fr-FR" sz="1400" b="0" dirty="0" err="1">
                <a:solidFill>
                  <a:schemeClr val="bg1"/>
                </a:solidFill>
              </a:rPr>
              <a:t>tiempo</a:t>
            </a:r>
            <a:r>
              <a:rPr lang="fr-FR" sz="1400" b="0" dirty="0">
                <a:solidFill>
                  <a:schemeClr val="bg1"/>
                </a:solidFill>
              </a:rPr>
              <a:t> el </a:t>
            </a:r>
            <a:r>
              <a:rPr lang="en-GB" sz="1400" b="0" dirty="0" err="1">
                <a:solidFill>
                  <a:schemeClr val="bg1"/>
                </a:solidFill>
              </a:rPr>
              <a:t>consumo</a:t>
            </a:r>
            <a:r>
              <a:rPr lang="en-GB" sz="1400" b="0" dirty="0">
                <a:solidFill>
                  <a:schemeClr val="bg1"/>
                </a:solidFill>
              </a:rPr>
              <a:t> </a:t>
            </a:r>
            <a:r>
              <a:rPr lang="en-GB" sz="1400" b="0" dirty="0" err="1">
                <a:solidFill>
                  <a:schemeClr val="bg1"/>
                </a:solidFill>
              </a:rPr>
              <a:t>energético</a:t>
            </a:r>
            <a:r>
              <a:rPr lang="en-GB" sz="1400" b="0" dirty="0">
                <a:solidFill>
                  <a:schemeClr val="bg1"/>
                </a:solidFill>
              </a:rPr>
              <a:t>, </a:t>
            </a:r>
            <a:r>
              <a:rPr lang="en-GB" sz="1400" b="0" dirty="0" err="1">
                <a:solidFill>
                  <a:schemeClr val="bg1"/>
                </a:solidFill>
              </a:rPr>
              <a:t>en</a:t>
            </a:r>
            <a:r>
              <a:rPr lang="en-GB" sz="1400" b="0" dirty="0">
                <a:solidFill>
                  <a:schemeClr val="bg1"/>
                </a:solidFill>
              </a:rPr>
              <a:t> las </a:t>
            </a:r>
            <a:r>
              <a:rPr lang="en-GB" sz="1400" b="0" dirty="0" err="1">
                <a:solidFill>
                  <a:schemeClr val="bg1"/>
                </a:solidFill>
              </a:rPr>
              <a:t>instalaciones</a:t>
            </a:r>
            <a:r>
              <a:rPr lang="en-GB" sz="1400" b="0" dirty="0">
                <a:solidFill>
                  <a:schemeClr val="bg1"/>
                </a:solidFill>
              </a:rPr>
              <a:t>.</a:t>
            </a:r>
            <a:br>
              <a:rPr lang="en-GB" sz="1400" b="0" dirty="0">
                <a:solidFill>
                  <a:schemeClr val="bg1"/>
                </a:solidFill>
              </a:rPr>
            </a:br>
            <a:br>
              <a:rPr lang="fr-FR" sz="1400" b="0" dirty="0">
                <a:solidFill>
                  <a:schemeClr val="bg1"/>
                </a:solidFill>
              </a:rPr>
            </a:br>
            <a:r>
              <a:rPr lang="fr-FR" sz="1400" b="0" dirty="0">
                <a:solidFill>
                  <a:schemeClr val="bg1"/>
                </a:solidFill>
              </a:rPr>
              <a:t>Hoy con </a:t>
            </a:r>
            <a:r>
              <a:rPr lang="fr-FR" sz="1400" b="0" dirty="0" err="1">
                <a:solidFill>
                  <a:schemeClr val="bg1"/>
                </a:solidFill>
              </a:rPr>
              <a:t>soluciones</a:t>
            </a:r>
            <a:r>
              <a:rPr lang="fr-FR" sz="1400" b="0" dirty="0">
                <a:solidFill>
                  <a:schemeClr val="bg1"/>
                </a:solidFill>
              </a:rPr>
              <a:t> </a:t>
            </a:r>
            <a:r>
              <a:rPr lang="fr-FR" sz="1400" b="0" dirty="0" err="1">
                <a:solidFill>
                  <a:schemeClr val="bg1"/>
                </a:solidFill>
              </a:rPr>
              <a:t>como</a:t>
            </a:r>
            <a:r>
              <a:rPr lang="fr-FR" sz="1400" b="0" dirty="0">
                <a:solidFill>
                  <a:schemeClr val="bg1"/>
                </a:solidFill>
              </a:rPr>
              <a:t> </a:t>
            </a:r>
            <a:r>
              <a:rPr lang="fr-FR" sz="1400" b="0" dirty="0" err="1">
                <a:solidFill>
                  <a:schemeClr val="bg1"/>
                </a:solidFill>
              </a:rPr>
              <a:t>domovea</a:t>
            </a:r>
            <a:r>
              <a:rPr lang="fr-FR" sz="1400" b="0" dirty="0">
                <a:solidFill>
                  <a:schemeClr val="bg1"/>
                </a:solidFill>
              </a:rPr>
              <a:t>, </a:t>
            </a:r>
            <a:r>
              <a:rPr lang="fr-FR" sz="1400" b="0" dirty="0" err="1">
                <a:solidFill>
                  <a:schemeClr val="bg1"/>
                </a:solidFill>
              </a:rPr>
              <a:t>coviva</a:t>
            </a:r>
            <a:r>
              <a:rPr lang="fr-FR" sz="1400" b="0" dirty="0">
                <a:solidFill>
                  <a:schemeClr val="bg1"/>
                </a:solidFill>
              </a:rPr>
              <a:t> y </a:t>
            </a:r>
            <a:r>
              <a:rPr lang="fr-FR" sz="1400" b="0" dirty="0" err="1">
                <a:solidFill>
                  <a:schemeClr val="bg1"/>
                </a:solidFill>
              </a:rPr>
              <a:t>agardio.manager</a:t>
            </a:r>
            <a:r>
              <a:rPr lang="fr-FR" sz="1400" b="0" dirty="0">
                <a:solidFill>
                  <a:schemeClr val="bg1"/>
                </a:solidFill>
              </a:rPr>
              <a:t>, </a:t>
            </a:r>
            <a:r>
              <a:rPr lang="fr-FR" sz="1400" b="0" dirty="0" err="1">
                <a:solidFill>
                  <a:schemeClr val="bg1"/>
                </a:solidFill>
              </a:rPr>
              <a:t>proponemos</a:t>
            </a:r>
            <a:r>
              <a:rPr lang="fr-FR" sz="1400" b="0" dirty="0">
                <a:solidFill>
                  <a:schemeClr val="bg1"/>
                </a:solidFill>
              </a:rPr>
              <a:t> </a:t>
            </a:r>
            <a:r>
              <a:rPr lang="fr-FR" sz="1400" b="0" dirty="0" err="1">
                <a:solidFill>
                  <a:schemeClr val="bg1"/>
                </a:solidFill>
              </a:rPr>
              <a:t>soluciones</a:t>
            </a:r>
            <a:r>
              <a:rPr lang="fr-FR" sz="1400" b="0" dirty="0">
                <a:solidFill>
                  <a:schemeClr val="bg1"/>
                </a:solidFill>
              </a:rPr>
              <a:t> para </a:t>
            </a:r>
            <a:r>
              <a:rPr lang="fr-FR" sz="1400" b="0" dirty="0" err="1">
                <a:solidFill>
                  <a:schemeClr val="bg1"/>
                </a:solidFill>
              </a:rPr>
              <a:t>viviendas</a:t>
            </a:r>
            <a:r>
              <a:rPr lang="fr-FR" sz="1400" b="0" dirty="0">
                <a:solidFill>
                  <a:schemeClr val="bg1"/>
                </a:solidFill>
              </a:rPr>
              <a:t> y </a:t>
            </a:r>
            <a:r>
              <a:rPr lang="fr-FR" sz="1400" b="0" dirty="0" err="1">
                <a:solidFill>
                  <a:schemeClr val="bg1"/>
                </a:solidFill>
              </a:rPr>
              <a:t>edificios</a:t>
            </a:r>
            <a:r>
              <a:rPr lang="fr-FR" sz="1400" b="0" dirty="0">
                <a:solidFill>
                  <a:schemeClr val="bg1"/>
                </a:solidFill>
              </a:rPr>
              <a:t> </a:t>
            </a:r>
            <a:r>
              <a:rPr lang="fr-FR" sz="1400" b="0" dirty="0" err="1">
                <a:solidFill>
                  <a:schemeClr val="bg1"/>
                </a:solidFill>
              </a:rPr>
              <a:t>inteligentes</a:t>
            </a:r>
            <a:r>
              <a:rPr lang="fr-FR" sz="1400" b="0" dirty="0">
                <a:solidFill>
                  <a:schemeClr val="bg1"/>
                </a:solidFill>
              </a:rPr>
              <a:t>, confortables y </a:t>
            </a:r>
            <a:r>
              <a:rPr lang="fr-FR" sz="1400" b="0" dirty="0" err="1">
                <a:solidFill>
                  <a:schemeClr val="bg1"/>
                </a:solidFill>
              </a:rPr>
              <a:t>respetuosos</a:t>
            </a:r>
            <a:r>
              <a:rPr lang="fr-FR" sz="1400" b="0" dirty="0">
                <a:solidFill>
                  <a:schemeClr val="bg1"/>
                </a:solidFill>
              </a:rPr>
              <a:t> con el medio </a:t>
            </a:r>
            <a:r>
              <a:rPr lang="fr-FR" sz="1400" b="0" dirty="0" err="1">
                <a:solidFill>
                  <a:schemeClr val="bg1"/>
                </a:solidFill>
              </a:rPr>
              <a:t>ambiente</a:t>
            </a:r>
            <a:r>
              <a:rPr lang="fr-FR" sz="1400" b="0" dirty="0">
                <a:solidFill>
                  <a:schemeClr val="bg1"/>
                </a:solidFill>
              </a:rPr>
              <a:t>.</a:t>
            </a:r>
            <a:endParaRPr lang="en-GB" sz="1400" noProof="0" dirty="0">
              <a:solidFill>
                <a:schemeClr val="bg1"/>
              </a:solidFill>
            </a:endParaRPr>
          </a:p>
        </p:txBody>
      </p:sp>
      <p:sp>
        <p:nvSpPr>
          <p:cNvPr id="12" name="Textplatzhalter 6">
            <a:extLst>
              <a:ext uri="{FF2B5EF4-FFF2-40B4-BE49-F238E27FC236}">
                <a16:creationId xmlns:a16="http://schemas.microsoft.com/office/drawing/2014/main" id="{22C317A1-6F37-3043-9CF8-7AAE8B5CAE41}"/>
              </a:ext>
            </a:extLst>
          </p:cNvPr>
          <p:cNvSpPr txBox="1">
            <a:spLocks/>
          </p:cNvSpPr>
          <p:nvPr/>
        </p:nvSpPr>
        <p:spPr>
          <a:xfrm>
            <a:off x="311623" y="4853374"/>
            <a:ext cx="756000" cy="147600"/>
          </a:xfrm>
          <a:prstGeom prst="rect">
            <a:avLst/>
          </a:prstGeom>
          <a:blipFill>
            <a:blip r:embed="rId4" cstate="screen">
              <a:extLst>
                <a:ext uri="{28A0092B-C50C-407E-A947-70E740481C1C}">
                  <a14:useLocalDpi xmlns:a14="http://schemas.microsoft.com/office/drawing/2010/main"/>
                </a:ext>
              </a:extLst>
            </a:blip>
            <a:stretch>
              <a:fillRect/>
            </a:stretch>
          </a:blipFill>
        </p:spPr>
        <p:txBody>
          <a:bodyPr/>
          <a:lstStyle>
            <a:lvl1pPr marL="0" indent="0" algn="l" defTabSz="914400" rtl="0" eaLnBrk="1" latinLnBrk="0" hangingPunct="1">
              <a:lnSpc>
                <a:spcPct val="114000"/>
              </a:lnSpc>
              <a:spcBef>
                <a:spcPts val="0"/>
              </a:spcBef>
              <a:spcAft>
                <a:spcPts val="0"/>
              </a:spcAft>
              <a:buFont typeface="Wingdings" panose="05000000000000000000" pitchFamily="2" charset="2"/>
              <a:buNone/>
              <a:defRPr sz="1600" kern="1200">
                <a:solidFill>
                  <a:schemeClr val="tx1"/>
                </a:solidFill>
                <a:latin typeface="+mn-lt"/>
                <a:ea typeface="+mn-ea"/>
                <a:cs typeface="+mn-cs"/>
              </a:defRPr>
            </a:lvl1pPr>
            <a:lvl2pPr marL="457200" indent="0" algn="l" defTabSz="914400" rtl="0" eaLnBrk="1" latinLnBrk="0" hangingPunct="1">
              <a:lnSpc>
                <a:spcPct val="114000"/>
              </a:lnSpc>
              <a:spcBef>
                <a:spcPts val="0"/>
              </a:spcBef>
              <a:spcAft>
                <a:spcPts val="0"/>
              </a:spcAft>
              <a:buFont typeface="Arial" panose="020B0604020202020204" pitchFamily="34" charset="0"/>
              <a:buNone/>
              <a:defRPr sz="1400" kern="1200">
                <a:solidFill>
                  <a:schemeClr val="tx1"/>
                </a:solidFill>
                <a:latin typeface="+mn-lt"/>
                <a:ea typeface="+mn-ea"/>
                <a:cs typeface="+mn-cs"/>
              </a:defRPr>
            </a:lvl2pPr>
            <a:lvl3pPr marL="627063" indent="0" algn="l" defTabSz="914400" rtl="0" eaLnBrk="1" latinLnBrk="0" hangingPunct="1">
              <a:lnSpc>
                <a:spcPct val="114000"/>
              </a:lnSpc>
              <a:spcBef>
                <a:spcPts val="0"/>
              </a:spcBef>
              <a:spcAft>
                <a:spcPts val="0"/>
              </a:spcAft>
              <a:buFont typeface="Wingdings" panose="05000000000000000000" pitchFamily="2" charset="2"/>
              <a:buNone/>
              <a:defRPr sz="1400" kern="1200">
                <a:solidFill>
                  <a:schemeClr val="tx1"/>
                </a:solidFill>
                <a:latin typeface="+mn-lt"/>
                <a:ea typeface="+mn-ea"/>
                <a:cs typeface="+mn-cs"/>
              </a:defRPr>
            </a:lvl3pPr>
            <a:lvl4pPr marL="808038" indent="0" algn="l" defTabSz="914400" rtl="0" eaLnBrk="1" latinLnBrk="0" hangingPunct="1">
              <a:lnSpc>
                <a:spcPct val="114000"/>
              </a:lnSpc>
              <a:spcBef>
                <a:spcPts val="0"/>
              </a:spcBef>
              <a:spcAft>
                <a:spcPts val="0"/>
              </a:spcAft>
              <a:buFont typeface="Wingdings" panose="05000000000000000000" pitchFamily="2" charset="2"/>
              <a:buNone/>
              <a:defRPr sz="1400" kern="1200">
                <a:solidFill>
                  <a:schemeClr val="tx1"/>
                </a:solidFill>
                <a:latin typeface="+mn-lt"/>
                <a:ea typeface="+mn-ea"/>
                <a:cs typeface="+mn-cs"/>
              </a:defRPr>
            </a:lvl4pPr>
            <a:lvl5pPr marL="985838" indent="0" algn="l" defTabSz="914400" rtl="0" eaLnBrk="1" latinLnBrk="0" hangingPunct="1">
              <a:lnSpc>
                <a:spcPct val="114000"/>
              </a:lnSpc>
              <a:spcBef>
                <a:spcPts val="0"/>
              </a:spcBef>
              <a:spcAft>
                <a:spcPts val="0"/>
              </a:spcAft>
              <a:buFont typeface="Wingdings" panose="05000000000000000000" pitchFamily="2" charset="2"/>
              <a:buNone/>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br>
              <a:rPr lang="de-DE"/>
            </a:br>
            <a:endParaRPr lang="de-DE"/>
          </a:p>
        </p:txBody>
      </p:sp>
      <p:sp>
        <p:nvSpPr>
          <p:cNvPr id="7" name="Espace réservé du pied de page 2">
            <a:extLst>
              <a:ext uri="{FF2B5EF4-FFF2-40B4-BE49-F238E27FC236}">
                <a16:creationId xmlns:a16="http://schemas.microsoft.com/office/drawing/2014/main" id="{D20FC9A2-90E3-40E8-8F52-99F0E99008DD}"/>
              </a:ext>
            </a:extLst>
          </p:cNvPr>
          <p:cNvSpPr txBox="1">
            <a:spLocks/>
          </p:cNvSpPr>
          <p:nvPr/>
        </p:nvSpPr>
        <p:spPr>
          <a:xfrm>
            <a:off x="4572000" y="4806380"/>
            <a:ext cx="3960440" cy="216023"/>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s-ES" sz="800" dirty="0">
                <a:solidFill>
                  <a:schemeClr val="bg1"/>
                </a:solidFill>
              </a:rPr>
              <a:t>Hager, presentación de empresa, 2022</a:t>
            </a:r>
            <a:endParaRPr lang="de-DE" sz="800" dirty="0">
              <a:solidFill>
                <a:schemeClr val="bg1"/>
              </a:solidFill>
            </a:endParaRPr>
          </a:p>
        </p:txBody>
      </p:sp>
    </p:spTree>
    <p:extLst>
      <p:ext uri="{BB962C8B-B14F-4D97-AF65-F5344CB8AC3E}">
        <p14:creationId xmlns:p14="http://schemas.microsoft.com/office/powerpoint/2010/main" val="2034998521"/>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2310E0C8-70B3-4F79-8E8B-56E734EEDFFE}"/>
              </a:ext>
            </a:extLst>
          </p:cNvPr>
          <p:cNvPicPr>
            <a:picLocks noChangeAspect="1"/>
          </p:cNvPicPr>
          <p:nvPr/>
        </p:nvPicPr>
        <p:blipFill>
          <a:blip r:embed="rId3"/>
          <a:stretch>
            <a:fillRect/>
          </a:stretch>
        </p:blipFill>
        <p:spPr>
          <a:xfrm>
            <a:off x="8627" y="-1"/>
            <a:ext cx="9126745" cy="5148263"/>
          </a:xfrm>
          <a:prstGeom prst="rect">
            <a:avLst/>
          </a:prstGeom>
        </p:spPr>
      </p:pic>
      <p:sp>
        <p:nvSpPr>
          <p:cNvPr id="7" name="Titre 6"/>
          <p:cNvSpPr>
            <a:spLocks noGrp="1"/>
          </p:cNvSpPr>
          <p:nvPr>
            <p:ph type="title"/>
          </p:nvPr>
        </p:nvSpPr>
        <p:spPr>
          <a:xfrm>
            <a:off x="324001" y="-1"/>
            <a:ext cx="3527274" cy="4421529"/>
          </a:xfrm>
        </p:spPr>
        <p:txBody>
          <a:bodyPr tIns="288000">
            <a:noAutofit/>
          </a:bodyPr>
          <a:lstStyle/>
          <a:p>
            <a:pPr lvl="0">
              <a:lnSpc>
                <a:spcPct val="100000"/>
              </a:lnSpc>
              <a:spcBef>
                <a:spcPts val="0"/>
              </a:spcBef>
              <a:defRPr/>
            </a:pPr>
            <a:r>
              <a:rPr lang="en-GB" noProof="0" dirty="0" err="1">
                <a:solidFill>
                  <a:schemeClr val="bg1"/>
                </a:solidFill>
                <a:ea typeface="MS PGothic" pitchFamily="34" charset="-128"/>
              </a:rPr>
              <a:t>Eficiencia</a:t>
            </a:r>
            <a:r>
              <a:rPr lang="en-GB" noProof="0" dirty="0">
                <a:solidFill>
                  <a:schemeClr val="bg1"/>
                </a:solidFill>
                <a:ea typeface="MS PGothic" pitchFamily="34" charset="-128"/>
              </a:rPr>
              <a:t> </a:t>
            </a:r>
            <a:r>
              <a:rPr lang="en-GB" noProof="0" dirty="0" err="1">
                <a:solidFill>
                  <a:schemeClr val="bg1"/>
                </a:solidFill>
                <a:ea typeface="MS PGothic" pitchFamily="34" charset="-128"/>
              </a:rPr>
              <a:t>energética</a:t>
            </a:r>
            <a:br>
              <a:rPr lang="en-GB" noProof="0" dirty="0">
                <a:solidFill>
                  <a:schemeClr val="bg1"/>
                </a:solidFill>
                <a:ea typeface="MS PGothic" pitchFamily="34" charset="-128"/>
              </a:rPr>
            </a:br>
            <a:br>
              <a:rPr lang="en-GB" noProof="0" dirty="0">
                <a:solidFill>
                  <a:schemeClr val="bg1"/>
                </a:solidFill>
                <a:ea typeface="MS PGothic" pitchFamily="34" charset="-128"/>
              </a:rPr>
            </a:br>
            <a:r>
              <a:rPr lang="fr-FR" sz="1400" b="0" dirty="0">
                <a:solidFill>
                  <a:schemeClr val="bg1"/>
                </a:solidFill>
              </a:rPr>
              <a:t>Los </a:t>
            </a:r>
            <a:r>
              <a:rPr lang="fr-FR" sz="1400" b="0" dirty="0" err="1">
                <a:solidFill>
                  <a:schemeClr val="bg1"/>
                </a:solidFill>
              </a:rPr>
              <a:t>productos</a:t>
            </a:r>
            <a:r>
              <a:rPr lang="fr-FR" sz="1400" b="0" dirty="0">
                <a:solidFill>
                  <a:schemeClr val="bg1"/>
                </a:solidFill>
              </a:rPr>
              <a:t> </a:t>
            </a:r>
            <a:r>
              <a:rPr lang="fr-FR" sz="1400" b="0" dirty="0" err="1">
                <a:solidFill>
                  <a:schemeClr val="bg1"/>
                </a:solidFill>
              </a:rPr>
              <a:t>eficientes</a:t>
            </a:r>
            <a:r>
              <a:rPr lang="fr-FR" sz="1400" b="0" dirty="0">
                <a:solidFill>
                  <a:schemeClr val="bg1"/>
                </a:solidFill>
              </a:rPr>
              <a:t> </a:t>
            </a:r>
            <a:r>
              <a:rPr lang="fr-FR" sz="1400" b="0" dirty="0" err="1">
                <a:solidFill>
                  <a:schemeClr val="bg1"/>
                </a:solidFill>
              </a:rPr>
              <a:t>energéticamente</a:t>
            </a:r>
            <a:r>
              <a:rPr lang="fr-FR" sz="1400" b="0" dirty="0">
                <a:solidFill>
                  <a:schemeClr val="bg1"/>
                </a:solidFill>
              </a:rPr>
              <a:t> </a:t>
            </a:r>
            <a:r>
              <a:rPr lang="fr-FR" sz="1400" b="0" dirty="0" err="1">
                <a:solidFill>
                  <a:schemeClr val="bg1"/>
                </a:solidFill>
              </a:rPr>
              <a:t>hablando</a:t>
            </a:r>
            <a:r>
              <a:rPr lang="fr-FR" sz="1400" b="0" dirty="0">
                <a:solidFill>
                  <a:schemeClr val="bg1"/>
                </a:solidFill>
              </a:rPr>
              <a:t> </a:t>
            </a:r>
            <a:r>
              <a:rPr lang="fr-FR" sz="1400" b="0" dirty="0" err="1">
                <a:solidFill>
                  <a:schemeClr val="bg1"/>
                </a:solidFill>
              </a:rPr>
              <a:t>contribuyen</a:t>
            </a:r>
            <a:r>
              <a:rPr lang="fr-FR" sz="1400" b="0" dirty="0">
                <a:solidFill>
                  <a:schemeClr val="bg1"/>
                </a:solidFill>
              </a:rPr>
              <a:t> a </a:t>
            </a:r>
            <a:r>
              <a:rPr lang="fr-FR" sz="1400" b="0" dirty="0" err="1">
                <a:solidFill>
                  <a:schemeClr val="bg1"/>
                </a:solidFill>
              </a:rPr>
              <a:t>optimizar</a:t>
            </a:r>
            <a:r>
              <a:rPr lang="fr-FR" sz="1400" b="0" dirty="0">
                <a:solidFill>
                  <a:schemeClr val="bg1"/>
                </a:solidFill>
              </a:rPr>
              <a:t> y </a:t>
            </a:r>
            <a:r>
              <a:rPr lang="fr-FR" sz="1400" b="0" dirty="0" err="1">
                <a:solidFill>
                  <a:schemeClr val="bg1"/>
                </a:solidFill>
              </a:rPr>
              <a:t>reducir</a:t>
            </a:r>
            <a:r>
              <a:rPr lang="fr-FR" sz="1400" b="0" dirty="0">
                <a:solidFill>
                  <a:schemeClr val="bg1"/>
                </a:solidFill>
              </a:rPr>
              <a:t> el </a:t>
            </a:r>
            <a:r>
              <a:rPr lang="fr-FR" sz="1400" b="0" dirty="0" err="1">
                <a:solidFill>
                  <a:schemeClr val="bg1"/>
                </a:solidFill>
              </a:rPr>
              <a:t>consumo</a:t>
            </a:r>
            <a:r>
              <a:rPr lang="fr-FR" sz="1400" b="0" dirty="0">
                <a:solidFill>
                  <a:schemeClr val="bg1"/>
                </a:solidFill>
              </a:rPr>
              <a:t> de </a:t>
            </a:r>
            <a:r>
              <a:rPr lang="fr-FR" sz="1400" b="0" dirty="0" err="1">
                <a:solidFill>
                  <a:schemeClr val="bg1"/>
                </a:solidFill>
              </a:rPr>
              <a:t>energía</a:t>
            </a:r>
            <a:r>
              <a:rPr lang="fr-FR" sz="1400" b="0" dirty="0">
                <a:solidFill>
                  <a:schemeClr val="bg1"/>
                </a:solidFill>
              </a:rPr>
              <a:t> de un </a:t>
            </a:r>
            <a:r>
              <a:rPr lang="fr-FR" sz="1400" b="0" dirty="0" err="1">
                <a:solidFill>
                  <a:schemeClr val="bg1"/>
                </a:solidFill>
              </a:rPr>
              <a:t>edificio</a:t>
            </a:r>
            <a:r>
              <a:rPr lang="fr-FR" sz="1400" b="0" dirty="0">
                <a:solidFill>
                  <a:schemeClr val="bg1"/>
                </a:solidFill>
              </a:rPr>
              <a:t>. </a:t>
            </a:r>
            <a:r>
              <a:rPr lang="fr-FR" sz="1400" b="0" dirty="0" err="1">
                <a:solidFill>
                  <a:schemeClr val="bg1"/>
                </a:solidFill>
              </a:rPr>
              <a:t>Por</a:t>
            </a:r>
            <a:r>
              <a:rPr lang="fr-FR" sz="1400" b="0" dirty="0">
                <a:solidFill>
                  <a:schemeClr val="bg1"/>
                </a:solidFill>
              </a:rPr>
              <a:t> </a:t>
            </a:r>
            <a:r>
              <a:rPr lang="fr-FR" sz="1400" b="0" dirty="0" err="1">
                <a:solidFill>
                  <a:schemeClr val="bg1"/>
                </a:solidFill>
              </a:rPr>
              <a:t>ejemplo</a:t>
            </a:r>
            <a:r>
              <a:rPr lang="fr-FR" sz="1400" b="0" dirty="0">
                <a:solidFill>
                  <a:schemeClr val="bg1"/>
                </a:solidFill>
              </a:rPr>
              <a:t>, la </a:t>
            </a:r>
            <a:r>
              <a:rPr lang="fr-FR" sz="1400" b="0" dirty="0" err="1">
                <a:solidFill>
                  <a:schemeClr val="bg1"/>
                </a:solidFill>
              </a:rPr>
              <a:t>sociedad</a:t>
            </a:r>
            <a:r>
              <a:rPr lang="fr-FR" sz="1400" b="0" dirty="0">
                <a:solidFill>
                  <a:schemeClr val="bg1"/>
                </a:solidFill>
              </a:rPr>
              <a:t> E3/DC, </a:t>
            </a:r>
            <a:r>
              <a:rPr lang="fr-FR" sz="1400" b="0" dirty="0" err="1">
                <a:solidFill>
                  <a:schemeClr val="bg1"/>
                </a:solidFill>
              </a:rPr>
              <a:t>una</a:t>
            </a:r>
            <a:r>
              <a:rPr lang="fr-FR" sz="1400" b="0" dirty="0">
                <a:solidFill>
                  <a:schemeClr val="bg1"/>
                </a:solidFill>
              </a:rPr>
              <a:t> marca de Hager Group, </a:t>
            </a:r>
            <a:r>
              <a:rPr lang="fr-FR" sz="1400" b="0" dirty="0" err="1">
                <a:solidFill>
                  <a:schemeClr val="bg1"/>
                </a:solidFill>
              </a:rPr>
              <a:t>trabaja</a:t>
            </a:r>
            <a:r>
              <a:rPr lang="fr-FR" sz="1400" b="0" dirty="0">
                <a:solidFill>
                  <a:schemeClr val="bg1"/>
                </a:solidFill>
              </a:rPr>
              <a:t> </a:t>
            </a:r>
            <a:r>
              <a:rPr lang="fr-FR" sz="1400" b="0" dirty="0" err="1">
                <a:solidFill>
                  <a:schemeClr val="bg1"/>
                </a:solidFill>
              </a:rPr>
              <a:t>notablemente</a:t>
            </a:r>
            <a:r>
              <a:rPr lang="fr-FR" sz="1400" b="0" dirty="0">
                <a:solidFill>
                  <a:schemeClr val="bg1"/>
                </a:solidFill>
              </a:rPr>
              <a:t> en </a:t>
            </a:r>
            <a:r>
              <a:rPr lang="fr-FR" sz="1400" b="0" dirty="0" err="1">
                <a:solidFill>
                  <a:schemeClr val="bg1"/>
                </a:solidFill>
              </a:rPr>
              <a:t>estos</a:t>
            </a:r>
            <a:r>
              <a:rPr lang="fr-FR" sz="1400" b="0" dirty="0">
                <a:solidFill>
                  <a:schemeClr val="bg1"/>
                </a:solidFill>
              </a:rPr>
              <a:t> </a:t>
            </a:r>
            <a:r>
              <a:rPr lang="fr-FR" sz="1400" b="0" dirty="0" err="1">
                <a:solidFill>
                  <a:schemeClr val="bg1"/>
                </a:solidFill>
              </a:rPr>
              <a:t>propósitos</a:t>
            </a:r>
            <a:r>
              <a:rPr lang="fr-FR" sz="1400" b="0" dirty="0">
                <a:solidFill>
                  <a:schemeClr val="bg1"/>
                </a:solidFill>
              </a:rPr>
              <a:t>.</a:t>
            </a:r>
            <a:br>
              <a:rPr lang="fr-FR" sz="1400" b="0" dirty="0">
                <a:solidFill>
                  <a:schemeClr val="bg1"/>
                </a:solidFill>
              </a:rPr>
            </a:br>
            <a:br>
              <a:rPr lang="fr-FR" sz="1400" b="0" dirty="0">
                <a:solidFill>
                  <a:schemeClr val="bg1"/>
                </a:solidFill>
              </a:rPr>
            </a:br>
            <a:r>
              <a:rPr lang="fr-FR" sz="1400" b="0" dirty="0">
                <a:solidFill>
                  <a:schemeClr val="bg1"/>
                </a:solidFill>
              </a:rPr>
              <a:t>Gracias a </a:t>
            </a:r>
            <a:r>
              <a:rPr lang="fr-FR" sz="1400" b="0" dirty="0" err="1">
                <a:solidFill>
                  <a:schemeClr val="bg1"/>
                </a:solidFill>
              </a:rPr>
              <a:t>nuestros</a:t>
            </a:r>
            <a:r>
              <a:rPr lang="fr-FR" sz="1400" b="0" dirty="0">
                <a:solidFill>
                  <a:schemeClr val="bg1"/>
                </a:solidFill>
              </a:rPr>
              <a:t> </a:t>
            </a:r>
            <a:r>
              <a:rPr lang="fr-FR" sz="1400" b="0" dirty="0" err="1">
                <a:solidFill>
                  <a:schemeClr val="bg1"/>
                </a:solidFill>
              </a:rPr>
              <a:t>sistemas</a:t>
            </a:r>
            <a:r>
              <a:rPr lang="fr-FR" sz="1400" b="0" dirty="0">
                <a:solidFill>
                  <a:schemeClr val="bg1"/>
                </a:solidFill>
              </a:rPr>
              <a:t> de </a:t>
            </a:r>
            <a:r>
              <a:rPr lang="fr-FR" sz="1400" b="0" dirty="0" err="1">
                <a:solidFill>
                  <a:schemeClr val="bg1"/>
                </a:solidFill>
              </a:rPr>
              <a:t>almacenamiento</a:t>
            </a:r>
            <a:r>
              <a:rPr lang="fr-FR" sz="1400" b="0" dirty="0">
                <a:solidFill>
                  <a:schemeClr val="bg1"/>
                </a:solidFill>
              </a:rPr>
              <a:t> de </a:t>
            </a:r>
            <a:r>
              <a:rPr lang="fr-FR" sz="1400" b="0" dirty="0" err="1">
                <a:solidFill>
                  <a:schemeClr val="bg1"/>
                </a:solidFill>
              </a:rPr>
              <a:t>energía</a:t>
            </a:r>
            <a:r>
              <a:rPr lang="fr-FR" sz="1400" b="0" dirty="0">
                <a:solidFill>
                  <a:schemeClr val="bg1"/>
                </a:solidFill>
              </a:rPr>
              <a:t>, la </a:t>
            </a:r>
            <a:r>
              <a:rPr lang="fr-FR" sz="1400" b="0" dirty="0" err="1">
                <a:solidFill>
                  <a:schemeClr val="bg1"/>
                </a:solidFill>
              </a:rPr>
              <a:t>energía</a:t>
            </a:r>
            <a:r>
              <a:rPr lang="fr-FR" sz="1400" b="0" dirty="0">
                <a:solidFill>
                  <a:schemeClr val="bg1"/>
                </a:solidFill>
              </a:rPr>
              <a:t> </a:t>
            </a:r>
            <a:br>
              <a:rPr lang="fr-FR" sz="1400" b="0" dirty="0">
                <a:solidFill>
                  <a:schemeClr val="bg1"/>
                </a:solidFill>
              </a:rPr>
            </a:br>
            <a:r>
              <a:rPr lang="fr-FR" sz="1400" b="0" dirty="0" err="1">
                <a:solidFill>
                  <a:schemeClr val="bg1"/>
                </a:solidFill>
              </a:rPr>
              <a:t>solar</a:t>
            </a:r>
            <a:r>
              <a:rPr lang="fr-FR" sz="1400" b="0" dirty="0">
                <a:solidFill>
                  <a:schemeClr val="bg1"/>
                </a:solidFill>
              </a:rPr>
              <a:t> </a:t>
            </a:r>
            <a:r>
              <a:rPr lang="fr-FR" sz="1400" b="0" dirty="0" err="1">
                <a:solidFill>
                  <a:schemeClr val="bg1"/>
                </a:solidFill>
              </a:rPr>
              <a:t>producida</a:t>
            </a:r>
            <a:r>
              <a:rPr lang="fr-FR" sz="1400" b="0" dirty="0">
                <a:solidFill>
                  <a:schemeClr val="bg1"/>
                </a:solidFill>
              </a:rPr>
              <a:t> </a:t>
            </a:r>
            <a:r>
              <a:rPr lang="fr-FR" sz="1400" b="0" dirty="0" err="1">
                <a:solidFill>
                  <a:schemeClr val="bg1"/>
                </a:solidFill>
              </a:rPr>
              <a:t>puede</a:t>
            </a:r>
            <a:r>
              <a:rPr lang="fr-FR" sz="1400" b="0" dirty="0">
                <a:solidFill>
                  <a:schemeClr val="bg1"/>
                </a:solidFill>
              </a:rPr>
              <a:t> </a:t>
            </a:r>
            <a:r>
              <a:rPr lang="fr-FR" sz="1400" b="0" dirty="0" err="1">
                <a:solidFill>
                  <a:schemeClr val="bg1"/>
                </a:solidFill>
              </a:rPr>
              <a:t>utilizarse</a:t>
            </a:r>
            <a:r>
              <a:rPr lang="fr-FR" sz="1400" b="0" dirty="0">
                <a:solidFill>
                  <a:schemeClr val="bg1"/>
                </a:solidFill>
              </a:rPr>
              <a:t> 24h/24. Estos </a:t>
            </a:r>
            <a:r>
              <a:rPr lang="fr-FR" sz="1400" b="0" dirty="0" err="1">
                <a:solidFill>
                  <a:schemeClr val="bg1"/>
                </a:solidFill>
              </a:rPr>
              <a:t>sistemas</a:t>
            </a:r>
            <a:r>
              <a:rPr lang="fr-FR" sz="1400" b="0" dirty="0">
                <a:solidFill>
                  <a:schemeClr val="bg1"/>
                </a:solidFill>
              </a:rPr>
              <a:t> son </a:t>
            </a:r>
            <a:r>
              <a:rPr lang="fr-FR" sz="1400" b="0" dirty="0" err="1">
                <a:solidFill>
                  <a:schemeClr val="bg1"/>
                </a:solidFill>
              </a:rPr>
              <a:t>evolutivos</a:t>
            </a:r>
            <a:r>
              <a:rPr lang="fr-FR" sz="1400" b="0" dirty="0">
                <a:solidFill>
                  <a:schemeClr val="bg1"/>
                </a:solidFill>
              </a:rPr>
              <a:t>, </a:t>
            </a:r>
            <a:r>
              <a:rPr lang="fr-FR" sz="1400" b="0" dirty="0" err="1">
                <a:solidFill>
                  <a:schemeClr val="bg1"/>
                </a:solidFill>
              </a:rPr>
              <a:t>están</a:t>
            </a:r>
            <a:r>
              <a:rPr lang="fr-FR" sz="1400" b="0" dirty="0">
                <a:solidFill>
                  <a:schemeClr val="bg1"/>
                </a:solidFill>
              </a:rPr>
              <a:t> </a:t>
            </a:r>
            <a:r>
              <a:rPr lang="fr-FR" sz="1400" b="0" dirty="0" err="1">
                <a:solidFill>
                  <a:schemeClr val="bg1"/>
                </a:solidFill>
              </a:rPr>
              <a:t>completamente</a:t>
            </a:r>
            <a:r>
              <a:rPr lang="fr-FR" sz="1400" b="0" dirty="0">
                <a:solidFill>
                  <a:schemeClr val="bg1"/>
                </a:solidFill>
              </a:rPr>
              <a:t> </a:t>
            </a:r>
            <a:r>
              <a:rPr lang="fr-FR" sz="1400" b="0" dirty="0" err="1">
                <a:solidFill>
                  <a:schemeClr val="bg1"/>
                </a:solidFill>
              </a:rPr>
              <a:t>digitalizados</a:t>
            </a:r>
            <a:r>
              <a:rPr lang="fr-FR" sz="1400" b="0" dirty="0">
                <a:solidFill>
                  <a:schemeClr val="bg1"/>
                </a:solidFill>
              </a:rPr>
              <a:t> y </a:t>
            </a:r>
            <a:r>
              <a:rPr lang="fr-FR" sz="1400" b="0" dirty="0" err="1">
                <a:solidFill>
                  <a:schemeClr val="bg1"/>
                </a:solidFill>
              </a:rPr>
              <a:t>conectados</a:t>
            </a:r>
            <a:r>
              <a:rPr lang="fr-FR" sz="1400" b="0" dirty="0">
                <a:solidFill>
                  <a:schemeClr val="bg1"/>
                </a:solidFill>
              </a:rPr>
              <a:t> a la </a:t>
            </a:r>
            <a:r>
              <a:rPr lang="fr-FR" sz="1400" b="0" dirty="0" err="1">
                <a:solidFill>
                  <a:schemeClr val="bg1"/>
                </a:solidFill>
              </a:rPr>
              <a:t>red</a:t>
            </a:r>
            <a:r>
              <a:rPr lang="fr-FR" sz="1400" b="0" dirty="0">
                <a:solidFill>
                  <a:schemeClr val="bg1"/>
                </a:solidFill>
              </a:rPr>
              <a:t>. Son capaces de </a:t>
            </a:r>
            <a:r>
              <a:rPr lang="fr-FR" sz="1400" b="0" dirty="0" err="1">
                <a:solidFill>
                  <a:schemeClr val="bg1"/>
                </a:solidFill>
              </a:rPr>
              <a:t>suministrar</a:t>
            </a:r>
            <a:r>
              <a:rPr lang="fr-FR" sz="1400" b="0" dirty="0">
                <a:solidFill>
                  <a:schemeClr val="bg1"/>
                </a:solidFill>
              </a:rPr>
              <a:t> </a:t>
            </a:r>
            <a:r>
              <a:rPr lang="fr-FR" sz="1400" b="0" dirty="0" err="1">
                <a:solidFill>
                  <a:schemeClr val="bg1"/>
                </a:solidFill>
              </a:rPr>
              <a:t>una</a:t>
            </a:r>
            <a:r>
              <a:rPr lang="fr-FR" sz="1400" b="0" dirty="0">
                <a:solidFill>
                  <a:schemeClr val="bg1"/>
                </a:solidFill>
              </a:rPr>
              <a:t> </a:t>
            </a:r>
            <a:r>
              <a:rPr lang="fr-FR" sz="1400" b="0" dirty="0" err="1">
                <a:solidFill>
                  <a:schemeClr val="bg1"/>
                </a:solidFill>
              </a:rPr>
              <a:t>alimentación</a:t>
            </a:r>
            <a:r>
              <a:rPr lang="fr-FR" sz="1400" b="0" dirty="0">
                <a:solidFill>
                  <a:schemeClr val="bg1"/>
                </a:solidFill>
              </a:rPr>
              <a:t> </a:t>
            </a:r>
            <a:r>
              <a:rPr lang="fr-FR" sz="1400" b="0" dirty="0" err="1">
                <a:solidFill>
                  <a:schemeClr val="bg1"/>
                </a:solidFill>
              </a:rPr>
              <a:t>eléctrica</a:t>
            </a:r>
            <a:r>
              <a:rPr lang="fr-FR" sz="1400" b="0" dirty="0">
                <a:solidFill>
                  <a:schemeClr val="bg1"/>
                </a:solidFill>
              </a:rPr>
              <a:t> de </a:t>
            </a:r>
            <a:r>
              <a:rPr lang="fr-FR" sz="1400" b="0" dirty="0" err="1">
                <a:solidFill>
                  <a:schemeClr val="bg1"/>
                </a:solidFill>
              </a:rPr>
              <a:t>respaldo</a:t>
            </a:r>
            <a:r>
              <a:rPr lang="fr-FR" sz="1400" b="0" dirty="0">
                <a:solidFill>
                  <a:schemeClr val="bg1"/>
                </a:solidFill>
              </a:rPr>
              <a:t> y </a:t>
            </a:r>
            <a:r>
              <a:rPr lang="fr-FR" sz="1400" b="0" dirty="0" err="1">
                <a:solidFill>
                  <a:schemeClr val="bg1"/>
                </a:solidFill>
              </a:rPr>
              <a:t>ayudar</a:t>
            </a:r>
            <a:r>
              <a:rPr lang="fr-FR" sz="1400" b="0" dirty="0">
                <a:solidFill>
                  <a:schemeClr val="bg1"/>
                </a:solidFill>
              </a:rPr>
              <a:t> a </a:t>
            </a:r>
            <a:r>
              <a:rPr lang="fr-FR" sz="1400" b="0" dirty="0" err="1">
                <a:solidFill>
                  <a:schemeClr val="bg1"/>
                </a:solidFill>
              </a:rPr>
              <a:t>estabilizar</a:t>
            </a:r>
            <a:r>
              <a:rPr lang="fr-FR" sz="1400" b="0" dirty="0">
                <a:solidFill>
                  <a:schemeClr val="bg1"/>
                </a:solidFill>
              </a:rPr>
              <a:t> la </a:t>
            </a:r>
            <a:r>
              <a:rPr lang="fr-FR" sz="1400" b="0" dirty="0" err="1">
                <a:solidFill>
                  <a:schemeClr val="bg1"/>
                </a:solidFill>
              </a:rPr>
              <a:t>red</a:t>
            </a:r>
            <a:r>
              <a:rPr lang="fr-FR" sz="1400" b="0" dirty="0">
                <a:solidFill>
                  <a:schemeClr val="bg1"/>
                </a:solidFill>
              </a:rPr>
              <a:t> </a:t>
            </a:r>
            <a:r>
              <a:rPr lang="fr-FR" sz="1400" b="0" dirty="0" err="1">
                <a:solidFill>
                  <a:schemeClr val="bg1"/>
                </a:solidFill>
              </a:rPr>
              <a:t>energética</a:t>
            </a:r>
            <a:r>
              <a:rPr lang="fr-FR" sz="1400" b="0" dirty="0">
                <a:solidFill>
                  <a:schemeClr val="bg1"/>
                </a:solidFill>
              </a:rPr>
              <a:t>.</a:t>
            </a:r>
            <a:endParaRPr lang="en-GB" sz="1400" noProof="0" dirty="0">
              <a:solidFill>
                <a:schemeClr val="bg1"/>
              </a:solidFill>
            </a:endParaRPr>
          </a:p>
        </p:txBody>
      </p:sp>
      <p:sp>
        <p:nvSpPr>
          <p:cNvPr id="6" name="Espace réservé du numéro de diapositive 5"/>
          <p:cNvSpPr>
            <a:spLocks noGrp="1"/>
          </p:cNvSpPr>
          <p:nvPr>
            <p:ph type="sldNum" sz="quarter" idx="11"/>
          </p:nvPr>
        </p:nvSpPr>
        <p:spPr>
          <a:xfrm>
            <a:off x="8532440" y="4815904"/>
            <a:ext cx="287710" cy="216024"/>
          </a:xfrm>
        </p:spPr>
        <p:txBody>
          <a:bodyPr/>
          <a:lstStyle/>
          <a:p>
            <a:fld id="{F1143767-F74A-4D98-9A19-C8176FE10842}" type="slidenum">
              <a:rPr lang="de-DE" smtClean="0">
                <a:solidFill>
                  <a:schemeClr val="bg1"/>
                </a:solidFill>
              </a:rPr>
              <a:pPr/>
              <a:t>29</a:t>
            </a:fld>
            <a:endParaRPr lang="de-DE">
              <a:solidFill>
                <a:schemeClr val="bg1"/>
              </a:solidFill>
            </a:endParaRPr>
          </a:p>
        </p:txBody>
      </p:sp>
      <p:sp>
        <p:nvSpPr>
          <p:cNvPr id="16" name="Textplatzhalter 6">
            <a:extLst>
              <a:ext uri="{FF2B5EF4-FFF2-40B4-BE49-F238E27FC236}">
                <a16:creationId xmlns:a16="http://schemas.microsoft.com/office/drawing/2014/main" id="{AC671E5C-CA2D-D24E-8C2D-D9A657BEF621}"/>
              </a:ext>
            </a:extLst>
          </p:cNvPr>
          <p:cNvSpPr txBox="1">
            <a:spLocks/>
          </p:cNvSpPr>
          <p:nvPr/>
        </p:nvSpPr>
        <p:spPr>
          <a:xfrm>
            <a:off x="311623" y="4853374"/>
            <a:ext cx="756000" cy="147600"/>
          </a:xfrm>
          <a:prstGeom prst="rect">
            <a:avLst/>
          </a:prstGeom>
          <a:blipFill>
            <a:blip r:embed="rId4" cstate="screen">
              <a:extLst>
                <a:ext uri="{28A0092B-C50C-407E-A947-70E740481C1C}">
                  <a14:useLocalDpi xmlns:a14="http://schemas.microsoft.com/office/drawing/2010/main"/>
                </a:ext>
              </a:extLst>
            </a:blip>
            <a:stretch>
              <a:fillRect/>
            </a:stretch>
          </a:blipFill>
        </p:spPr>
        <p:txBody>
          <a:bodyPr/>
          <a:lstStyle>
            <a:lvl1pPr marL="0" indent="0" algn="l" defTabSz="914400" rtl="0" eaLnBrk="1" latinLnBrk="0" hangingPunct="1">
              <a:lnSpc>
                <a:spcPct val="114000"/>
              </a:lnSpc>
              <a:spcBef>
                <a:spcPts val="0"/>
              </a:spcBef>
              <a:spcAft>
                <a:spcPts val="0"/>
              </a:spcAft>
              <a:buFont typeface="Wingdings" panose="05000000000000000000" pitchFamily="2" charset="2"/>
              <a:buNone/>
              <a:defRPr sz="1600" kern="1200">
                <a:solidFill>
                  <a:schemeClr val="tx1"/>
                </a:solidFill>
                <a:latin typeface="+mn-lt"/>
                <a:ea typeface="+mn-ea"/>
                <a:cs typeface="+mn-cs"/>
              </a:defRPr>
            </a:lvl1pPr>
            <a:lvl2pPr marL="457200" indent="0" algn="l" defTabSz="914400" rtl="0" eaLnBrk="1" latinLnBrk="0" hangingPunct="1">
              <a:lnSpc>
                <a:spcPct val="114000"/>
              </a:lnSpc>
              <a:spcBef>
                <a:spcPts val="0"/>
              </a:spcBef>
              <a:spcAft>
                <a:spcPts val="0"/>
              </a:spcAft>
              <a:buFont typeface="Arial" panose="020B0604020202020204" pitchFamily="34" charset="0"/>
              <a:buNone/>
              <a:defRPr sz="1400" kern="1200">
                <a:solidFill>
                  <a:schemeClr val="tx1"/>
                </a:solidFill>
                <a:latin typeface="+mn-lt"/>
                <a:ea typeface="+mn-ea"/>
                <a:cs typeface="+mn-cs"/>
              </a:defRPr>
            </a:lvl2pPr>
            <a:lvl3pPr marL="627063" indent="0" algn="l" defTabSz="914400" rtl="0" eaLnBrk="1" latinLnBrk="0" hangingPunct="1">
              <a:lnSpc>
                <a:spcPct val="114000"/>
              </a:lnSpc>
              <a:spcBef>
                <a:spcPts val="0"/>
              </a:spcBef>
              <a:spcAft>
                <a:spcPts val="0"/>
              </a:spcAft>
              <a:buFont typeface="Wingdings" panose="05000000000000000000" pitchFamily="2" charset="2"/>
              <a:buNone/>
              <a:defRPr sz="1400" kern="1200">
                <a:solidFill>
                  <a:schemeClr val="tx1"/>
                </a:solidFill>
                <a:latin typeface="+mn-lt"/>
                <a:ea typeface="+mn-ea"/>
                <a:cs typeface="+mn-cs"/>
              </a:defRPr>
            </a:lvl3pPr>
            <a:lvl4pPr marL="808038" indent="0" algn="l" defTabSz="914400" rtl="0" eaLnBrk="1" latinLnBrk="0" hangingPunct="1">
              <a:lnSpc>
                <a:spcPct val="114000"/>
              </a:lnSpc>
              <a:spcBef>
                <a:spcPts val="0"/>
              </a:spcBef>
              <a:spcAft>
                <a:spcPts val="0"/>
              </a:spcAft>
              <a:buFont typeface="Wingdings" panose="05000000000000000000" pitchFamily="2" charset="2"/>
              <a:buNone/>
              <a:defRPr sz="1400" kern="1200">
                <a:solidFill>
                  <a:schemeClr val="tx1"/>
                </a:solidFill>
                <a:latin typeface="+mn-lt"/>
                <a:ea typeface="+mn-ea"/>
                <a:cs typeface="+mn-cs"/>
              </a:defRPr>
            </a:lvl4pPr>
            <a:lvl5pPr marL="985838" indent="0" algn="l" defTabSz="914400" rtl="0" eaLnBrk="1" latinLnBrk="0" hangingPunct="1">
              <a:lnSpc>
                <a:spcPct val="114000"/>
              </a:lnSpc>
              <a:spcBef>
                <a:spcPts val="0"/>
              </a:spcBef>
              <a:spcAft>
                <a:spcPts val="0"/>
              </a:spcAft>
              <a:buFont typeface="Wingdings" panose="05000000000000000000" pitchFamily="2" charset="2"/>
              <a:buNone/>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br>
              <a:rPr lang="de-DE"/>
            </a:br>
            <a:endParaRPr lang="de-DE"/>
          </a:p>
        </p:txBody>
      </p:sp>
      <p:sp>
        <p:nvSpPr>
          <p:cNvPr id="10" name="Espace réservé du pied de page 2">
            <a:extLst>
              <a:ext uri="{FF2B5EF4-FFF2-40B4-BE49-F238E27FC236}">
                <a16:creationId xmlns:a16="http://schemas.microsoft.com/office/drawing/2014/main" id="{2512C12B-5440-4CD3-9DD1-D54045BCD738}"/>
              </a:ext>
            </a:extLst>
          </p:cNvPr>
          <p:cNvSpPr txBox="1">
            <a:spLocks/>
          </p:cNvSpPr>
          <p:nvPr/>
        </p:nvSpPr>
        <p:spPr>
          <a:xfrm>
            <a:off x="4572000" y="4806380"/>
            <a:ext cx="3960440" cy="216023"/>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s-ES" sz="800" dirty="0">
                <a:solidFill>
                  <a:schemeClr val="bg1"/>
                </a:solidFill>
              </a:rPr>
              <a:t>Hager, presentación de empresa, 2022</a:t>
            </a:r>
            <a:endParaRPr lang="de-DE" sz="800" dirty="0">
              <a:solidFill>
                <a:schemeClr val="bg1"/>
              </a:solidFill>
            </a:endParaRPr>
          </a:p>
        </p:txBody>
      </p:sp>
    </p:spTree>
    <p:extLst>
      <p:ext uri="{BB962C8B-B14F-4D97-AF65-F5344CB8AC3E}">
        <p14:creationId xmlns:p14="http://schemas.microsoft.com/office/powerpoint/2010/main" val="436888187"/>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fr-FR" noProof="0" dirty="0" err="1">
                <a:ea typeface="ＭＳ Ｐゴシック" charset="0"/>
              </a:rPr>
              <a:t>Sumario</a:t>
            </a:r>
            <a:endParaRPr lang="fr-FR" noProof="0" dirty="0">
              <a:solidFill>
                <a:schemeClr val="accent5"/>
              </a:solidFill>
            </a:endParaRPr>
          </a:p>
        </p:txBody>
      </p:sp>
      <p:sp>
        <p:nvSpPr>
          <p:cNvPr id="6" name="Espace réservé du pied de page 2"/>
          <p:cNvSpPr>
            <a:spLocks noGrp="1"/>
          </p:cNvSpPr>
          <p:nvPr>
            <p:ph type="ftr" sz="quarter" idx="10"/>
          </p:nvPr>
        </p:nvSpPr>
        <p:spPr>
          <a:xfrm>
            <a:off x="3419873" y="4815904"/>
            <a:ext cx="5112568" cy="206499"/>
          </a:xfrm>
        </p:spPr>
        <p:txBody>
          <a:bodyPr/>
          <a:lstStyle/>
          <a:p>
            <a:r>
              <a:rPr lang="es-ES" dirty="0"/>
              <a:t>Hager, Presentación de empresa, 2022</a:t>
            </a:r>
            <a:endParaRPr lang="de-DE" dirty="0"/>
          </a:p>
        </p:txBody>
      </p:sp>
      <p:sp>
        <p:nvSpPr>
          <p:cNvPr id="4" name="Foliennummernplatzhalter 3"/>
          <p:cNvSpPr>
            <a:spLocks noGrp="1"/>
          </p:cNvSpPr>
          <p:nvPr>
            <p:ph type="sldNum" sz="quarter" idx="11"/>
          </p:nvPr>
        </p:nvSpPr>
        <p:spPr/>
        <p:txBody>
          <a:bodyPr/>
          <a:lstStyle/>
          <a:p>
            <a:fld id="{F1143767-F74A-4D98-9A19-C8176FE10842}" type="slidenum">
              <a:rPr lang="de-DE" smtClean="0"/>
              <a:pPr/>
              <a:t>3</a:t>
            </a:fld>
            <a:endParaRPr lang="de-DE" dirty="0"/>
          </a:p>
        </p:txBody>
      </p:sp>
      <p:sp>
        <p:nvSpPr>
          <p:cNvPr id="5" name="Textplatzhalter 4"/>
          <p:cNvSpPr>
            <a:spLocks noGrp="1"/>
          </p:cNvSpPr>
          <p:nvPr>
            <p:ph type="body" sz="quarter" idx="12"/>
          </p:nvPr>
        </p:nvSpPr>
        <p:spPr/>
        <p:txBody>
          <a:bodyPr numCol="2" spcCol="360000"/>
          <a:lstStyle/>
          <a:p>
            <a:r>
              <a:rPr lang="fr-FR" noProof="0" dirty="0">
                <a:solidFill>
                  <a:schemeClr val="accent5"/>
                </a:solidFill>
              </a:rPr>
              <a:t>01 </a:t>
            </a:r>
            <a:r>
              <a:rPr lang="fr-FR" noProof="0" dirty="0"/>
              <a:t>Hager Group 		</a:t>
            </a:r>
            <a:r>
              <a:rPr lang="fr-FR" noProof="0" dirty="0">
                <a:hlinkClick r:id="rId3" action="ppaction://hlinksldjump"/>
              </a:rPr>
              <a:t>04</a:t>
            </a:r>
            <a:endParaRPr lang="fr-FR" noProof="0" dirty="0"/>
          </a:p>
          <a:p>
            <a:r>
              <a:rPr lang="fr-FR" noProof="0" dirty="0">
                <a:solidFill>
                  <a:schemeClr val="accent5"/>
                </a:solidFill>
              </a:rPr>
              <a:t>02 </a:t>
            </a:r>
            <a:r>
              <a:rPr lang="fr-FR" dirty="0"/>
              <a:t>Marcas Hager Group </a:t>
            </a:r>
            <a:r>
              <a:rPr lang="fr-FR" noProof="0" dirty="0"/>
              <a:t>		</a:t>
            </a:r>
            <a:r>
              <a:rPr lang="fr-FR" noProof="0" dirty="0">
                <a:hlinkClick r:id="rId4" action="ppaction://hlinksldjump"/>
              </a:rPr>
              <a:t>14</a:t>
            </a:r>
            <a:endParaRPr lang="fr-FR" noProof="0" dirty="0"/>
          </a:p>
          <a:p>
            <a:r>
              <a:rPr lang="fr-FR" noProof="0" dirty="0">
                <a:solidFill>
                  <a:schemeClr val="accent5"/>
                </a:solidFill>
              </a:rPr>
              <a:t>03</a:t>
            </a:r>
            <a:r>
              <a:rPr lang="fr-FR" noProof="0" dirty="0"/>
              <a:t> </a:t>
            </a:r>
            <a:r>
              <a:rPr lang="fr-FR" noProof="0" dirty="0" err="1"/>
              <a:t>Innovación</a:t>
            </a:r>
            <a:r>
              <a:rPr lang="fr-FR" noProof="0" dirty="0"/>
              <a:t>		</a:t>
            </a:r>
            <a:r>
              <a:rPr lang="fr-FR" noProof="0" dirty="0">
                <a:hlinkClick r:id="rId5" action="ppaction://hlinksldjump"/>
              </a:rPr>
              <a:t>24</a:t>
            </a:r>
            <a:endParaRPr lang="fr-FR" noProof="0" dirty="0"/>
          </a:p>
          <a:p>
            <a:r>
              <a:rPr lang="fr-FR" noProof="0" dirty="0">
                <a:solidFill>
                  <a:schemeClr val="accent5"/>
                </a:solidFill>
              </a:rPr>
              <a:t>04</a:t>
            </a:r>
            <a:r>
              <a:rPr lang="fr-FR" dirty="0"/>
              <a:t> </a:t>
            </a:r>
            <a:r>
              <a:rPr lang="fr-FR" noProof="0" dirty="0" err="1"/>
              <a:t>Diseño</a:t>
            </a:r>
            <a:r>
              <a:rPr lang="fr-FR" noProof="0" dirty="0"/>
              <a:t> 		</a:t>
            </a:r>
            <a:r>
              <a:rPr lang="fr-FR" noProof="0" dirty="0">
                <a:hlinkClick r:id="rId6" action="ppaction://hlinksldjump"/>
              </a:rPr>
              <a:t>31</a:t>
            </a:r>
            <a:endParaRPr lang="fr-FR" noProof="0" dirty="0">
              <a:solidFill>
                <a:schemeClr val="accent5"/>
              </a:solidFill>
            </a:endParaRPr>
          </a:p>
          <a:p>
            <a:r>
              <a:rPr lang="fr-FR" noProof="0" dirty="0">
                <a:solidFill>
                  <a:schemeClr val="accent5"/>
                </a:solidFill>
              </a:rPr>
              <a:t>05</a:t>
            </a:r>
            <a:r>
              <a:rPr lang="fr-FR" noProof="0" dirty="0"/>
              <a:t> </a:t>
            </a:r>
            <a:r>
              <a:rPr lang="fr-FR" noProof="0" dirty="0" err="1"/>
              <a:t>Recursos</a:t>
            </a:r>
            <a:r>
              <a:rPr lang="fr-FR" noProof="0" dirty="0"/>
              <a:t> </a:t>
            </a:r>
            <a:r>
              <a:rPr lang="fr-FR" noProof="0" dirty="0" err="1"/>
              <a:t>humanos</a:t>
            </a:r>
            <a:r>
              <a:rPr lang="fr-FR" noProof="0" dirty="0"/>
              <a:t>		</a:t>
            </a:r>
            <a:r>
              <a:rPr lang="fr-FR" dirty="0">
                <a:hlinkClick r:id="rId7" action="ppaction://hlinksldjump"/>
              </a:rPr>
              <a:t>34</a:t>
            </a:r>
            <a:endParaRPr lang="fr-FR" dirty="0"/>
          </a:p>
          <a:p>
            <a:r>
              <a:rPr lang="fr-FR" noProof="0" dirty="0">
                <a:solidFill>
                  <a:schemeClr val="accent5"/>
                </a:solidFill>
              </a:rPr>
              <a:t>06</a:t>
            </a:r>
            <a:r>
              <a:rPr lang="fr-FR" noProof="0" dirty="0"/>
              <a:t> Cultura del </a:t>
            </a:r>
            <a:r>
              <a:rPr lang="fr-FR" noProof="0" dirty="0" err="1"/>
              <a:t>desarrollo</a:t>
            </a:r>
            <a:r>
              <a:rPr lang="fr-FR" noProof="0" dirty="0"/>
              <a:t> </a:t>
            </a:r>
            <a:r>
              <a:rPr lang="fr-FR" noProof="0" dirty="0" err="1"/>
              <a:t>sostenible</a:t>
            </a:r>
            <a:r>
              <a:rPr lang="fr-FR" noProof="0" dirty="0"/>
              <a:t>		</a:t>
            </a:r>
            <a:r>
              <a:rPr lang="fr-FR" noProof="0" dirty="0">
                <a:hlinkClick r:id="rId8" action="ppaction://hlinksldjump"/>
              </a:rPr>
              <a:t>38</a:t>
            </a:r>
            <a:endParaRPr lang="fr-FR" noProof="0" dirty="0"/>
          </a:p>
          <a:p>
            <a:endParaRPr lang="fr-FR" noProof="0" dirty="0">
              <a:solidFill>
                <a:schemeClr val="accent5"/>
              </a:solidFill>
            </a:endParaRPr>
          </a:p>
        </p:txBody>
      </p:sp>
    </p:spTree>
    <p:extLst>
      <p:ext uri="{BB962C8B-B14F-4D97-AF65-F5344CB8AC3E}">
        <p14:creationId xmlns:p14="http://schemas.microsoft.com/office/powerpoint/2010/main" val="2437310292"/>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ctrTitle"/>
          </p:nvPr>
        </p:nvSpPr>
        <p:spPr>
          <a:xfrm>
            <a:off x="3843337" y="1481290"/>
            <a:ext cx="4932362" cy="1911815"/>
          </a:xfrm>
        </p:spPr>
        <p:txBody>
          <a:bodyPr/>
          <a:lstStyle/>
          <a:p>
            <a:r>
              <a:rPr lang="en-GB" noProof="0" dirty="0" err="1"/>
              <a:t>Diseño</a:t>
            </a:r>
            <a:endParaRPr lang="en-GB" noProof="0" dirty="0"/>
          </a:p>
        </p:txBody>
      </p:sp>
      <p:sp>
        <p:nvSpPr>
          <p:cNvPr id="4" name="Espace réservé du texte 3"/>
          <p:cNvSpPr>
            <a:spLocks noGrp="1"/>
          </p:cNvSpPr>
          <p:nvPr>
            <p:ph type="body" sz="quarter" idx="13"/>
          </p:nvPr>
        </p:nvSpPr>
        <p:spPr/>
        <p:txBody>
          <a:bodyPr/>
          <a:lstStyle/>
          <a:p>
            <a:r>
              <a:rPr lang="en-GB" noProof="0" dirty="0"/>
              <a:t>04</a:t>
            </a:r>
          </a:p>
        </p:txBody>
      </p:sp>
    </p:spTree>
    <p:extLst>
      <p:ext uri="{BB962C8B-B14F-4D97-AF65-F5344CB8AC3E}">
        <p14:creationId xmlns:p14="http://schemas.microsoft.com/office/powerpoint/2010/main" val="2942835502"/>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descr="Ein Bild, das Person, drinnen, Mann, computer enthält.&#10;&#10;Automatisch generierte Beschreibung">
            <a:extLst>
              <a:ext uri="{FF2B5EF4-FFF2-40B4-BE49-F238E27FC236}">
                <a16:creationId xmlns:a16="http://schemas.microsoft.com/office/drawing/2014/main" id="{21C32006-153A-4274-9A2D-6C8408447611}"/>
              </a:ext>
            </a:extLst>
          </p:cNvPr>
          <p:cNvPicPr>
            <a:picLocks noChangeAspect="1"/>
          </p:cNvPicPr>
          <p:nvPr/>
        </p:nvPicPr>
        <p:blipFill>
          <a:blip r:embed="rId3"/>
          <a:stretch>
            <a:fillRect/>
          </a:stretch>
        </p:blipFill>
        <p:spPr>
          <a:xfrm>
            <a:off x="4277" y="0"/>
            <a:ext cx="9135446" cy="5148263"/>
          </a:xfrm>
          <a:prstGeom prst="rect">
            <a:avLst/>
          </a:prstGeom>
        </p:spPr>
      </p:pic>
      <p:sp>
        <p:nvSpPr>
          <p:cNvPr id="4" name="Slide Number Placeholder 3"/>
          <p:cNvSpPr>
            <a:spLocks noGrp="1"/>
          </p:cNvSpPr>
          <p:nvPr>
            <p:ph type="sldNum" sz="quarter" idx="11"/>
          </p:nvPr>
        </p:nvSpPr>
        <p:spPr/>
        <p:txBody>
          <a:bodyPr/>
          <a:lstStyle/>
          <a:p>
            <a:fld id="{F1143767-F74A-4D98-9A19-C8176FE10842}" type="slidenum">
              <a:rPr lang="de-DE" smtClean="0">
                <a:solidFill>
                  <a:schemeClr val="bg1"/>
                </a:solidFill>
              </a:rPr>
              <a:pPr/>
              <a:t>31</a:t>
            </a:fld>
            <a:endParaRPr lang="de-DE" dirty="0">
              <a:solidFill>
                <a:schemeClr val="bg1"/>
              </a:solidFill>
            </a:endParaRPr>
          </a:p>
        </p:txBody>
      </p:sp>
      <p:sp>
        <p:nvSpPr>
          <p:cNvPr id="8" name="Espace réservé du texte 7"/>
          <p:cNvSpPr>
            <a:spLocks noGrp="1"/>
          </p:cNvSpPr>
          <p:nvPr>
            <p:ph type="body" sz="quarter" idx="15"/>
          </p:nvPr>
        </p:nvSpPr>
        <p:spPr/>
        <p:txBody>
          <a:bodyPr/>
          <a:lstStyle/>
          <a:p>
            <a:endParaRPr lang="fr-FR" dirty="0"/>
          </a:p>
        </p:txBody>
      </p:sp>
      <p:sp>
        <p:nvSpPr>
          <p:cNvPr id="13" name="Title 10"/>
          <p:cNvSpPr txBox="1">
            <a:spLocks/>
          </p:cNvSpPr>
          <p:nvPr/>
        </p:nvSpPr>
        <p:spPr>
          <a:xfrm>
            <a:off x="277144" y="-1242293"/>
            <a:ext cx="3859212" cy="403225"/>
          </a:xfrm>
          <a:prstGeom prst="rect">
            <a:avLst/>
          </a:prstGeom>
        </p:spPr>
        <p:txBody>
          <a:bodyPr vert="horz" lIns="0" tIns="0" rIns="0" bIns="0" rtlCol="0" anchor="t" anchorCtr="0">
            <a:noAutofit/>
          </a:bodyPr>
          <a:lstStyle>
            <a:lvl1pPr algn="l" defTabSz="914400" rtl="0" eaLnBrk="1" latinLnBrk="0" hangingPunct="1">
              <a:lnSpc>
                <a:spcPct val="91000"/>
              </a:lnSpc>
              <a:spcBef>
                <a:spcPct val="0"/>
              </a:spcBef>
              <a:buNone/>
              <a:defRPr sz="2500" b="1" kern="1200">
                <a:solidFill>
                  <a:schemeClr val="tx1"/>
                </a:solidFill>
                <a:latin typeface="+mj-lt"/>
                <a:ea typeface="+mj-ea"/>
                <a:cs typeface="+mj-cs"/>
              </a:defRPr>
            </a:lvl1pPr>
          </a:lstStyle>
          <a:p>
            <a:endParaRPr lang="en-GB">
              <a:solidFill>
                <a:srgbClr val="4A4A4A"/>
              </a:solidFill>
            </a:endParaRPr>
          </a:p>
        </p:txBody>
      </p:sp>
      <p:sp>
        <p:nvSpPr>
          <p:cNvPr id="14" name="Titre 7"/>
          <p:cNvSpPr txBox="1">
            <a:spLocks/>
          </p:cNvSpPr>
          <p:nvPr/>
        </p:nvSpPr>
        <p:spPr>
          <a:xfrm>
            <a:off x="324000" y="0"/>
            <a:ext cx="3403173" cy="4482790"/>
          </a:xfrm>
          <a:prstGeom prst="rect">
            <a:avLst/>
          </a:prstGeom>
        </p:spPr>
        <p:txBody>
          <a:bodyPr vert="horz" lIns="0" tIns="288000" rIns="0" bIns="0" rtlCol="0" anchor="t" anchorCtr="0">
            <a:noAutofit/>
          </a:bodyPr>
          <a:lstStyle>
            <a:lvl1pPr algn="l" defTabSz="914400" rtl="0" eaLnBrk="1" latinLnBrk="0" hangingPunct="1">
              <a:lnSpc>
                <a:spcPct val="91000"/>
              </a:lnSpc>
              <a:spcBef>
                <a:spcPct val="0"/>
              </a:spcBef>
              <a:buNone/>
              <a:defRPr sz="2500" b="1" kern="1200">
                <a:solidFill>
                  <a:schemeClr val="tx1"/>
                </a:solidFill>
                <a:latin typeface="+mj-lt"/>
                <a:ea typeface="+mj-ea"/>
                <a:cs typeface="+mj-cs"/>
              </a:defRPr>
            </a:lvl1pPr>
          </a:lstStyle>
          <a:p>
            <a:r>
              <a:rPr lang="en-GB" dirty="0" err="1">
                <a:solidFill>
                  <a:schemeClr val="bg1"/>
                </a:solidFill>
              </a:rPr>
              <a:t>Filosofía</a:t>
            </a:r>
            <a:r>
              <a:rPr lang="en-GB" dirty="0">
                <a:solidFill>
                  <a:schemeClr val="bg1"/>
                </a:solidFill>
              </a:rPr>
              <a:t> del </a:t>
            </a:r>
            <a:r>
              <a:rPr lang="en-GB" dirty="0" err="1">
                <a:solidFill>
                  <a:schemeClr val="bg1"/>
                </a:solidFill>
              </a:rPr>
              <a:t>diseño</a:t>
            </a:r>
            <a:endParaRPr lang="en-GB" dirty="0">
              <a:solidFill>
                <a:schemeClr val="bg1"/>
              </a:solidFill>
            </a:endParaRPr>
          </a:p>
          <a:p>
            <a:endParaRPr lang="en-GB" sz="2000" dirty="0">
              <a:solidFill>
                <a:schemeClr val="bg1"/>
              </a:solidFill>
            </a:endParaRPr>
          </a:p>
          <a:p>
            <a:endParaRPr lang="en-GB" sz="2000" dirty="0">
              <a:solidFill>
                <a:schemeClr val="bg1"/>
              </a:solidFill>
            </a:endParaRPr>
          </a:p>
          <a:p>
            <a:r>
              <a:rPr lang="fr-FR" sz="1600" b="0" dirty="0" err="1">
                <a:solidFill>
                  <a:schemeClr val="bg1"/>
                </a:solidFill>
              </a:rPr>
              <a:t>Revelar</a:t>
            </a:r>
            <a:r>
              <a:rPr lang="fr-FR" sz="1600" b="0" dirty="0">
                <a:solidFill>
                  <a:schemeClr val="bg1"/>
                </a:solidFill>
              </a:rPr>
              <a:t> el ADN de Hager es </a:t>
            </a:r>
            <a:r>
              <a:rPr lang="fr-FR" sz="1600" b="0" dirty="0" err="1">
                <a:solidFill>
                  <a:schemeClr val="bg1"/>
                </a:solidFill>
              </a:rPr>
              <a:t>nuestra</a:t>
            </a:r>
            <a:r>
              <a:rPr lang="fr-FR" sz="1600" b="0" dirty="0">
                <a:solidFill>
                  <a:schemeClr val="bg1"/>
                </a:solidFill>
              </a:rPr>
              <a:t> </a:t>
            </a:r>
            <a:r>
              <a:rPr lang="fr-FR" sz="1600" b="0" dirty="0" err="1">
                <a:solidFill>
                  <a:schemeClr val="bg1"/>
                </a:solidFill>
              </a:rPr>
              <a:t>misión</a:t>
            </a:r>
            <a:r>
              <a:rPr lang="fr-FR" sz="1600" b="0" dirty="0">
                <a:solidFill>
                  <a:schemeClr val="bg1"/>
                </a:solidFill>
              </a:rPr>
              <a:t>. El </a:t>
            </a:r>
            <a:r>
              <a:rPr lang="fr-FR" sz="1600" b="0" dirty="0" err="1">
                <a:solidFill>
                  <a:schemeClr val="bg1"/>
                </a:solidFill>
              </a:rPr>
              <a:t>equilibrio</a:t>
            </a:r>
            <a:r>
              <a:rPr lang="fr-FR" sz="1600" b="0" dirty="0">
                <a:solidFill>
                  <a:schemeClr val="bg1"/>
                </a:solidFill>
              </a:rPr>
              <a:t> </a:t>
            </a:r>
            <a:r>
              <a:rPr lang="fr-FR" sz="1600" b="0" dirty="0" err="1">
                <a:solidFill>
                  <a:schemeClr val="bg1"/>
                </a:solidFill>
              </a:rPr>
              <a:t>sereno</a:t>
            </a:r>
            <a:r>
              <a:rPr lang="fr-FR" sz="1600" b="0" dirty="0">
                <a:solidFill>
                  <a:schemeClr val="bg1"/>
                </a:solidFill>
              </a:rPr>
              <a:t> y la </a:t>
            </a:r>
            <a:r>
              <a:rPr lang="fr-FR" sz="1600" b="0" dirty="0" err="1">
                <a:solidFill>
                  <a:schemeClr val="bg1"/>
                </a:solidFill>
              </a:rPr>
              <a:t>simplicidad</a:t>
            </a:r>
            <a:r>
              <a:rPr lang="fr-FR" sz="1600" b="0" dirty="0">
                <a:solidFill>
                  <a:schemeClr val="bg1"/>
                </a:solidFill>
              </a:rPr>
              <a:t> </a:t>
            </a:r>
            <a:r>
              <a:rPr lang="fr-FR" sz="1600" b="0" dirty="0" err="1">
                <a:solidFill>
                  <a:schemeClr val="bg1"/>
                </a:solidFill>
              </a:rPr>
              <a:t>ingeniosa</a:t>
            </a:r>
            <a:r>
              <a:rPr lang="fr-FR" sz="1600" b="0" dirty="0">
                <a:solidFill>
                  <a:schemeClr val="bg1"/>
                </a:solidFill>
              </a:rPr>
              <a:t> son las claves de </a:t>
            </a:r>
            <a:r>
              <a:rPr lang="fr-FR" sz="1600" b="0" dirty="0" err="1">
                <a:solidFill>
                  <a:schemeClr val="bg1"/>
                </a:solidFill>
              </a:rPr>
              <a:t>nuestra</a:t>
            </a:r>
            <a:r>
              <a:rPr lang="fr-FR" sz="1600" b="0" dirty="0">
                <a:solidFill>
                  <a:schemeClr val="bg1"/>
                </a:solidFill>
              </a:rPr>
              <a:t> </a:t>
            </a:r>
            <a:r>
              <a:rPr lang="fr-FR" sz="1600" b="0" dirty="0" err="1">
                <a:solidFill>
                  <a:schemeClr val="bg1"/>
                </a:solidFill>
              </a:rPr>
              <a:t>filosofía</a:t>
            </a:r>
            <a:r>
              <a:rPr lang="fr-FR" sz="1600" b="0" dirty="0">
                <a:solidFill>
                  <a:schemeClr val="bg1"/>
                </a:solidFill>
              </a:rPr>
              <a:t> del </a:t>
            </a:r>
            <a:r>
              <a:rPr lang="fr-FR" sz="1600" b="0" dirty="0" err="1">
                <a:solidFill>
                  <a:schemeClr val="bg1"/>
                </a:solidFill>
              </a:rPr>
              <a:t>diseño</a:t>
            </a:r>
            <a:r>
              <a:rPr lang="fr-FR" sz="1600" b="0" dirty="0">
                <a:solidFill>
                  <a:schemeClr val="bg1"/>
                </a:solidFill>
              </a:rPr>
              <a:t>.</a:t>
            </a:r>
          </a:p>
          <a:p>
            <a:endParaRPr lang="fr-FR" sz="1600" b="0" dirty="0">
              <a:solidFill>
                <a:schemeClr val="bg1"/>
              </a:solidFill>
            </a:endParaRPr>
          </a:p>
          <a:p>
            <a:r>
              <a:rPr lang="fr-FR" sz="1600" b="0" dirty="0">
                <a:solidFill>
                  <a:schemeClr val="bg1"/>
                </a:solidFill>
              </a:rPr>
              <a:t>La </a:t>
            </a:r>
            <a:r>
              <a:rPr lang="fr-FR" sz="1600" b="0" dirty="0" err="1">
                <a:solidFill>
                  <a:schemeClr val="bg1"/>
                </a:solidFill>
              </a:rPr>
              <a:t>emoción</a:t>
            </a:r>
            <a:r>
              <a:rPr lang="fr-FR" sz="1600" b="0" dirty="0">
                <a:solidFill>
                  <a:schemeClr val="bg1"/>
                </a:solidFill>
              </a:rPr>
              <a:t> y la </a:t>
            </a:r>
            <a:r>
              <a:rPr lang="fr-FR" sz="1600" b="0" dirty="0" err="1">
                <a:solidFill>
                  <a:schemeClr val="bg1"/>
                </a:solidFill>
              </a:rPr>
              <a:t>usabilidad</a:t>
            </a:r>
            <a:r>
              <a:rPr lang="fr-FR" sz="1600" b="0" dirty="0">
                <a:solidFill>
                  <a:schemeClr val="bg1"/>
                </a:solidFill>
              </a:rPr>
              <a:t> son </a:t>
            </a:r>
            <a:r>
              <a:rPr lang="fr-FR" sz="1600" b="0" dirty="0" err="1">
                <a:solidFill>
                  <a:schemeClr val="bg1"/>
                </a:solidFill>
              </a:rPr>
              <a:t>elementos</a:t>
            </a:r>
            <a:r>
              <a:rPr lang="fr-FR" sz="1600" b="0" dirty="0">
                <a:solidFill>
                  <a:schemeClr val="bg1"/>
                </a:solidFill>
              </a:rPr>
              <a:t> </a:t>
            </a:r>
            <a:r>
              <a:rPr lang="fr-FR" sz="1600" b="0" dirty="0" err="1">
                <a:solidFill>
                  <a:schemeClr val="bg1"/>
                </a:solidFill>
              </a:rPr>
              <a:t>esenciales</a:t>
            </a:r>
            <a:r>
              <a:rPr lang="fr-FR" sz="1600" b="0" dirty="0">
                <a:solidFill>
                  <a:schemeClr val="bg1"/>
                </a:solidFill>
              </a:rPr>
              <a:t> </a:t>
            </a:r>
            <a:r>
              <a:rPr lang="fr-FR" sz="1600" b="0" dirty="0" err="1">
                <a:solidFill>
                  <a:schemeClr val="bg1"/>
                </a:solidFill>
              </a:rPr>
              <a:t>presentes</a:t>
            </a:r>
            <a:r>
              <a:rPr lang="fr-FR" sz="1600" b="0" dirty="0">
                <a:solidFill>
                  <a:schemeClr val="bg1"/>
                </a:solidFill>
              </a:rPr>
              <a:t> en </a:t>
            </a:r>
            <a:r>
              <a:rPr lang="fr-FR" sz="1600" b="0" dirty="0" err="1">
                <a:solidFill>
                  <a:schemeClr val="bg1"/>
                </a:solidFill>
              </a:rPr>
              <a:t>nuestros</a:t>
            </a:r>
            <a:r>
              <a:rPr lang="fr-FR" sz="1600" b="0" dirty="0">
                <a:solidFill>
                  <a:schemeClr val="bg1"/>
                </a:solidFill>
              </a:rPr>
              <a:t> </a:t>
            </a:r>
            <a:r>
              <a:rPr lang="fr-FR" sz="1600" b="0" dirty="0" err="1">
                <a:solidFill>
                  <a:schemeClr val="bg1"/>
                </a:solidFill>
              </a:rPr>
              <a:t>productos</a:t>
            </a:r>
            <a:r>
              <a:rPr lang="fr-FR" sz="1600" b="0" dirty="0">
                <a:solidFill>
                  <a:schemeClr val="bg1"/>
                </a:solidFill>
              </a:rPr>
              <a:t> y </a:t>
            </a:r>
            <a:r>
              <a:rPr lang="fr-FR" sz="1600" b="0" dirty="0" err="1">
                <a:solidFill>
                  <a:schemeClr val="bg1"/>
                </a:solidFill>
              </a:rPr>
              <a:t>aplicaciones</a:t>
            </a:r>
            <a:r>
              <a:rPr lang="fr-FR" sz="1600" b="0" dirty="0">
                <a:solidFill>
                  <a:schemeClr val="bg1"/>
                </a:solidFill>
              </a:rPr>
              <a:t> </a:t>
            </a:r>
            <a:r>
              <a:rPr lang="fr-FR" sz="1600" b="0" dirty="0" err="1">
                <a:solidFill>
                  <a:schemeClr val="bg1"/>
                </a:solidFill>
              </a:rPr>
              <a:t>ofreciendo</a:t>
            </a:r>
            <a:r>
              <a:rPr lang="fr-FR" sz="1600" b="0" dirty="0">
                <a:solidFill>
                  <a:schemeClr val="bg1"/>
                </a:solidFill>
              </a:rPr>
              <a:t>, a la </a:t>
            </a:r>
            <a:r>
              <a:rPr lang="fr-FR" sz="1600" b="0" dirty="0" err="1">
                <a:solidFill>
                  <a:schemeClr val="bg1"/>
                </a:solidFill>
              </a:rPr>
              <a:t>vez</a:t>
            </a:r>
            <a:r>
              <a:rPr lang="fr-FR" sz="1600" b="0" dirty="0">
                <a:solidFill>
                  <a:schemeClr val="bg1"/>
                </a:solidFill>
              </a:rPr>
              <a:t>, </a:t>
            </a:r>
            <a:r>
              <a:rPr lang="fr-FR" sz="1600" b="0" dirty="0" err="1">
                <a:solidFill>
                  <a:schemeClr val="bg1"/>
                </a:solidFill>
              </a:rPr>
              <a:t>una</a:t>
            </a:r>
            <a:r>
              <a:rPr lang="fr-FR" sz="1600" b="0" dirty="0">
                <a:solidFill>
                  <a:schemeClr val="bg1"/>
                </a:solidFill>
              </a:rPr>
              <a:t> </a:t>
            </a:r>
            <a:r>
              <a:rPr lang="fr-FR" sz="1600" b="0" dirty="0" err="1">
                <a:solidFill>
                  <a:schemeClr val="bg1"/>
                </a:solidFill>
              </a:rPr>
              <a:t>comodidad</a:t>
            </a:r>
            <a:r>
              <a:rPr lang="fr-FR" sz="1600" b="0" dirty="0">
                <a:solidFill>
                  <a:schemeClr val="bg1"/>
                </a:solidFill>
              </a:rPr>
              <a:t> de </a:t>
            </a:r>
            <a:r>
              <a:rPr lang="fr-FR" sz="1600" b="0" dirty="0" err="1">
                <a:solidFill>
                  <a:schemeClr val="bg1"/>
                </a:solidFill>
              </a:rPr>
              <a:t>uso</a:t>
            </a:r>
            <a:r>
              <a:rPr lang="fr-FR" sz="1600" b="0" dirty="0">
                <a:solidFill>
                  <a:schemeClr val="bg1"/>
                </a:solidFill>
              </a:rPr>
              <a:t> y </a:t>
            </a:r>
            <a:r>
              <a:rPr lang="fr-FR" sz="1600" b="0" dirty="0" err="1">
                <a:solidFill>
                  <a:schemeClr val="bg1"/>
                </a:solidFill>
              </a:rPr>
              <a:t>una</a:t>
            </a:r>
            <a:r>
              <a:rPr lang="fr-FR" sz="1600" b="0" dirty="0">
                <a:solidFill>
                  <a:schemeClr val="bg1"/>
                </a:solidFill>
              </a:rPr>
              <a:t> </a:t>
            </a:r>
            <a:r>
              <a:rPr lang="fr-FR" sz="1600" b="0" dirty="0" err="1">
                <a:solidFill>
                  <a:schemeClr val="bg1"/>
                </a:solidFill>
              </a:rPr>
              <a:t>experiencia</a:t>
            </a:r>
            <a:r>
              <a:rPr lang="fr-FR" sz="1600" b="0" dirty="0">
                <a:solidFill>
                  <a:schemeClr val="bg1"/>
                </a:solidFill>
              </a:rPr>
              <a:t> de </a:t>
            </a:r>
            <a:r>
              <a:rPr lang="fr-FR" sz="1600" b="0" dirty="0" err="1">
                <a:solidFill>
                  <a:schemeClr val="bg1"/>
                </a:solidFill>
              </a:rPr>
              <a:t>usuario</a:t>
            </a:r>
            <a:r>
              <a:rPr lang="fr-FR" sz="1600" b="0" dirty="0">
                <a:solidFill>
                  <a:schemeClr val="bg1"/>
                </a:solidFill>
              </a:rPr>
              <a:t> </a:t>
            </a:r>
            <a:r>
              <a:rPr lang="fr-FR" sz="1600" b="0" dirty="0" err="1">
                <a:solidFill>
                  <a:schemeClr val="bg1"/>
                </a:solidFill>
              </a:rPr>
              <a:t>intuitiva</a:t>
            </a:r>
            <a:r>
              <a:rPr lang="fr-FR" sz="1600" b="0" dirty="0">
                <a:solidFill>
                  <a:schemeClr val="bg1"/>
                </a:solidFill>
              </a:rPr>
              <a:t> y </a:t>
            </a:r>
            <a:r>
              <a:rPr lang="fr-FR" sz="1600" b="0" dirty="0" err="1">
                <a:solidFill>
                  <a:schemeClr val="bg1"/>
                </a:solidFill>
              </a:rPr>
              <a:t>auténtica</a:t>
            </a:r>
            <a:r>
              <a:rPr lang="fr-FR" sz="1600" b="0" dirty="0">
                <a:solidFill>
                  <a:schemeClr val="bg1"/>
                </a:solidFill>
              </a:rPr>
              <a:t>.</a:t>
            </a:r>
          </a:p>
          <a:p>
            <a:endParaRPr lang="en-GB" sz="2400" b="0" dirty="0">
              <a:solidFill>
                <a:schemeClr val="bg1"/>
              </a:solidFill>
            </a:endParaRPr>
          </a:p>
          <a:p>
            <a:pPr lvl="0">
              <a:lnSpc>
                <a:spcPts val="1200"/>
              </a:lnSpc>
              <a:spcAft>
                <a:spcPts val="600"/>
              </a:spcAft>
            </a:pPr>
            <a:r>
              <a:rPr lang="en-GB" sz="1200" b="0" dirty="0">
                <a:solidFill>
                  <a:schemeClr val="bg1"/>
                </a:solidFill>
              </a:rPr>
              <a:t>Erwin Van </a:t>
            </a:r>
            <a:r>
              <a:rPr lang="en-GB" sz="1200" b="0" dirty="0" err="1">
                <a:solidFill>
                  <a:schemeClr val="bg1"/>
                </a:solidFill>
              </a:rPr>
              <a:t>Handenhoven</a:t>
            </a:r>
            <a:br>
              <a:rPr lang="en-GB" sz="1200" b="0" dirty="0">
                <a:solidFill>
                  <a:schemeClr val="bg1"/>
                </a:solidFill>
              </a:rPr>
            </a:br>
            <a:r>
              <a:rPr lang="en-GB" sz="1200" b="0" dirty="0">
                <a:solidFill>
                  <a:schemeClr val="bg1"/>
                </a:solidFill>
              </a:rPr>
              <a:t>Director Design Studio Hager Group</a:t>
            </a:r>
            <a:br>
              <a:rPr lang="en-GB" sz="1600" b="0" dirty="0">
                <a:solidFill>
                  <a:schemeClr val="bg1"/>
                </a:solidFill>
              </a:rPr>
            </a:br>
            <a:endParaRPr lang="fr-FR" sz="1600" b="0" dirty="0">
              <a:solidFill>
                <a:schemeClr val="bg1"/>
              </a:solidFill>
            </a:endParaRPr>
          </a:p>
        </p:txBody>
      </p:sp>
      <p:sp>
        <p:nvSpPr>
          <p:cNvPr id="9" name="Espace réservé du pied de page 2">
            <a:extLst>
              <a:ext uri="{FF2B5EF4-FFF2-40B4-BE49-F238E27FC236}">
                <a16:creationId xmlns:a16="http://schemas.microsoft.com/office/drawing/2014/main" id="{7DE5A27B-8D55-4A83-B1A5-97F62DF69124}"/>
              </a:ext>
            </a:extLst>
          </p:cNvPr>
          <p:cNvSpPr txBox="1">
            <a:spLocks/>
          </p:cNvSpPr>
          <p:nvPr/>
        </p:nvSpPr>
        <p:spPr>
          <a:xfrm>
            <a:off x="4572000" y="4806380"/>
            <a:ext cx="3960440" cy="216023"/>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s-ES" sz="800" dirty="0">
                <a:solidFill>
                  <a:schemeClr val="bg1"/>
                </a:solidFill>
              </a:rPr>
              <a:t>Hager, presentación de empresa, 2022</a:t>
            </a:r>
            <a:endParaRPr lang="de-DE" sz="800" dirty="0">
              <a:solidFill>
                <a:schemeClr val="bg1"/>
              </a:solidFill>
            </a:endParaRPr>
          </a:p>
        </p:txBody>
      </p:sp>
    </p:spTree>
    <p:extLst>
      <p:ext uri="{BB962C8B-B14F-4D97-AF65-F5344CB8AC3E}">
        <p14:creationId xmlns:p14="http://schemas.microsoft.com/office/powerpoint/2010/main" val="3887200738"/>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fra.hager.corp\dfs Shared France\Designer\Projets\1 HAGER PROJECTS\APPS\APPS - UI\17-3 iCharge\3-DESIGN\Export 2018 03 06\iCharge_Mobile1_20180306.jpg"/>
          <p:cNvPicPr>
            <a:picLocks noChangeAspect="1" noChangeArrowheads="1"/>
          </p:cNvPicPr>
          <p:nvPr/>
        </p:nvPicPr>
        <p:blipFill rotWithShape="1">
          <a:blip r:embed="rId2">
            <a:extLst>
              <a:ext uri="{28A0092B-C50C-407E-A947-70E740481C1C}">
                <a14:useLocalDpi xmlns:a14="http://schemas.microsoft.com/office/drawing/2010/main" val="0"/>
              </a:ext>
            </a:extLst>
          </a:blip>
          <a:srcRect l="-88" t="17769" r="35404" b="1743"/>
          <a:stretch/>
        </p:blipFill>
        <p:spPr bwMode="auto">
          <a:xfrm>
            <a:off x="7007978" y="2298827"/>
            <a:ext cx="804381" cy="1132270"/>
          </a:xfrm>
          <a:prstGeom prst="rect">
            <a:avLst/>
          </a:prstGeom>
          <a:noFill/>
          <a:extLst>
            <a:ext uri="{909E8E84-426E-40DD-AFC4-6F175D3DCCD1}">
              <a14:hiddenFill xmlns:a14="http://schemas.microsoft.com/office/drawing/2010/main">
                <a:solidFill>
                  <a:srgbClr val="FFFFFF"/>
                </a:solidFill>
              </a14:hiddenFill>
            </a:ext>
          </a:extLst>
        </p:spPr>
      </p:pic>
      <p:pic>
        <p:nvPicPr>
          <p:cNvPr id="46" name="Grafik 21"/>
          <p:cNvPicPr>
            <a:picLocks noChangeAspect="1"/>
          </p:cNvPicPr>
          <p:nvPr/>
        </p:nvPicPr>
        <p:blipFill rotWithShape="1">
          <a:blip r:embed="rId3" cstate="print">
            <a:extLst>
              <a:ext uri="{28A0092B-C50C-407E-A947-70E740481C1C}">
                <a14:useLocalDpi xmlns:a14="http://schemas.microsoft.com/office/drawing/2010/main"/>
              </a:ext>
            </a:extLst>
          </a:blip>
          <a:srcRect l="2197" t="2196" b="8011"/>
          <a:stretch/>
        </p:blipFill>
        <p:spPr>
          <a:xfrm>
            <a:off x="3064989" y="1251526"/>
            <a:ext cx="1080906" cy="1047301"/>
          </a:xfrm>
          <a:prstGeom prst="rect">
            <a:avLst/>
          </a:prstGeom>
          <a:solidFill>
            <a:srgbClr val="F5F5F5"/>
          </a:solidFill>
        </p:spPr>
      </p:pic>
      <p:pic>
        <p:nvPicPr>
          <p:cNvPr id="1027" name="Picture 3" descr="\\fra.hager.corp\dfs Shared France\Designer\Projets\1 HAGER PROJECTS\OTHER\18-1 PPT HG PRESENTATION\Links PPT v7\Links design\AP20_IZHAK_sepio_INT_2021_04a.jpg"/>
          <p:cNvPicPr>
            <a:picLocks noChangeAspect="1" noChangeArrowheads="1"/>
          </p:cNvPicPr>
          <p:nvPr/>
        </p:nvPicPr>
        <p:blipFill rotWithShape="1">
          <a:blip r:embed="rId4">
            <a:extLst>
              <a:ext uri="{28A0092B-C50C-407E-A947-70E740481C1C}">
                <a14:useLocalDpi xmlns:a14="http://schemas.microsoft.com/office/drawing/2010/main" val="0"/>
              </a:ext>
            </a:extLst>
          </a:blip>
          <a:srcRect l="366" t="7241" r="3532"/>
          <a:stretch/>
        </p:blipFill>
        <p:spPr bwMode="auto">
          <a:xfrm>
            <a:off x="1442221" y="1251526"/>
            <a:ext cx="1627714" cy="1047301"/>
          </a:xfrm>
          <a:prstGeom prst="rect">
            <a:avLst/>
          </a:prstGeom>
          <a:noFill/>
          <a:extLst>
            <a:ext uri="{909E8E84-426E-40DD-AFC4-6F175D3DCCD1}">
              <a14:hiddenFill xmlns:a14="http://schemas.microsoft.com/office/drawing/2010/main">
                <a:solidFill>
                  <a:srgbClr val="FFFFFF"/>
                </a:solidFill>
              </a14:hiddenFill>
            </a:ext>
          </a:extLst>
        </p:spPr>
      </p:pic>
      <p:pic>
        <p:nvPicPr>
          <p:cNvPr id="44" name="Espace réservé du contenu 18"/>
          <p:cNvPicPr>
            <a:picLocks noGrp="1" noChangeAspect="1"/>
          </p:cNvPicPr>
          <p:nvPr>
            <p:ph idx="4294967295"/>
          </p:nvPr>
        </p:nvPicPr>
        <p:blipFill rotWithShape="1">
          <a:blip r:embed="rId5" cstate="print">
            <a:extLst>
              <a:ext uri="{28A0092B-C50C-407E-A947-70E740481C1C}">
                <a14:useLocalDpi xmlns:a14="http://schemas.microsoft.com/office/drawing/2010/main"/>
              </a:ext>
            </a:extLst>
          </a:blip>
          <a:srcRect l="1533" t="2785" r="1311" b="16091"/>
          <a:stretch/>
        </p:blipFill>
        <p:spPr>
          <a:xfrm>
            <a:off x="328233" y="1251526"/>
            <a:ext cx="1113988" cy="1047301"/>
          </a:xfrm>
          <a:prstGeom prst="rect">
            <a:avLst/>
          </a:prstGeom>
        </p:spPr>
      </p:pic>
      <p:sp>
        <p:nvSpPr>
          <p:cNvPr id="26" name="Espace réservé du numéro de diapositive 25"/>
          <p:cNvSpPr>
            <a:spLocks noGrp="1"/>
          </p:cNvSpPr>
          <p:nvPr>
            <p:ph type="sldNum" sz="quarter" idx="11"/>
          </p:nvPr>
        </p:nvSpPr>
        <p:spPr/>
        <p:txBody>
          <a:bodyPr/>
          <a:lstStyle/>
          <a:p>
            <a:fld id="{F1143767-F74A-4D98-9A19-C8176FE10842}" type="slidenum">
              <a:rPr lang="de-DE" smtClean="0">
                <a:solidFill>
                  <a:srgbClr val="4A4A4A"/>
                </a:solidFill>
              </a:rPr>
              <a:pPr/>
              <a:t>32</a:t>
            </a:fld>
            <a:endParaRPr lang="de-DE">
              <a:solidFill>
                <a:srgbClr val="4A4A4A"/>
              </a:solidFill>
            </a:endParaRPr>
          </a:p>
        </p:txBody>
      </p:sp>
      <p:sp>
        <p:nvSpPr>
          <p:cNvPr id="58" name="Titre 7"/>
          <p:cNvSpPr txBox="1">
            <a:spLocks/>
          </p:cNvSpPr>
          <p:nvPr/>
        </p:nvSpPr>
        <p:spPr>
          <a:xfrm>
            <a:off x="307975" y="227521"/>
            <a:ext cx="5832475" cy="402394"/>
          </a:xfrm>
          <a:prstGeom prst="rect">
            <a:avLst/>
          </a:prstGeom>
        </p:spPr>
        <p:txBody>
          <a:bodyPr vert="horz" lIns="0" tIns="0" rIns="0" bIns="0" rtlCol="0" anchor="t" anchorCtr="0">
            <a:noAutofit/>
          </a:bodyPr>
          <a:lstStyle>
            <a:lvl1pPr algn="l" defTabSz="914400" rtl="0" eaLnBrk="1" latinLnBrk="0" hangingPunct="1">
              <a:lnSpc>
                <a:spcPct val="91000"/>
              </a:lnSpc>
              <a:spcBef>
                <a:spcPct val="0"/>
              </a:spcBef>
              <a:buNone/>
              <a:defRPr sz="2500" b="1" kern="1200">
                <a:solidFill>
                  <a:schemeClr val="tx1"/>
                </a:solidFill>
                <a:latin typeface="+mj-lt"/>
                <a:ea typeface="+mj-ea"/>
                <a:cs typeface="+mj-cs"/>
              </a:defRPr>
            </a:lvl1pPr>
          </a:lstStyle>
          <a:p>
            <a:r>
              <a:rPr lang="en-GB" dirty="0" err="1">
                <a:solidFill>
                  <a:schemeClr val="accent2"/>
                </a:solidFill>
              </a:rPr>
              <a:t>Nuestro</a:t>
            </a:r>
            <a:r>
              <a:rPr lang="en-GB" dirty="0">
                <a:solidFill>
                  <a:schemeClr val="accent2"/>
                </a:solidFill>
              </a:rPr>
              <a:t> </a:t>
            </a:r>
            <a:r>
              <a:rPr lang="en-GB" dirty="0" err="1">
                <a:solidFill>
                  <a:schemeClr val="accent2"/>
                </a:solidFill>
              </a:rPr>
              <a:t>diseño</a:t>
            </a:r>
            <a:endParaRPr lang="fr-FR" dirty="0">
              <a:solidFill>
                <a:schemeClr val="accent2"/>
              </a:solidFill>
            </a:endParaRPr>
          </a:p>
        </p:txBody>
      </p:sp>
      <p:pic>
        <p:nvPicPr>
          <p:cNvPr id="1028" name="Picture 4"/>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b="8163"/>
          <a:stretch/>
        </p:blipFill>
        <p:spPr bwMode="auto">
          <a:xfrm>
            <a:off x="4130176" y="1251526"/>
            <a:ext cx="1149282" cy="1047301"/>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3"/>
          <p:cNvPicPr>
            <a:picLocks noChangeAspect="1" noChangeArrowheads="1"/>
          </p:cNvPicPr>
          <p:nvPr/>
        </p:nvPicPr>
        <p:blipFill rotWithShape="1">
          <a:blip r:embed="rId7" cstate="print">
            <a:extLst>
              <a:ext uri="{28A0092B-C50C-407E-A947-70E740481C1C}">
                <a14:useLocalDpi xmlns:a14="http://schemas.microsoft.com/office/drawing/2010/main"/>
              </a:ext>
            </a:extLst>
          </a:blip>
          <a:srcRect l="695" t="695" r="295"/>
          <a:stretch/>
        </p:blipFill>
        <p:spPr bwMode="auto">
          <a:xfrm>
            <a:off x="5279458" y="1251526"/>
            <a:ext cx="1087349" cy="1047301"/>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2"/>
          <p:cNvPicPr>
            <a:picLocks noChangeAspect="1" noChangeArrowheads="1"/>
          </p:cNvPicPr>
          <p:nvPr/>
        </p:nvPicPr>
        <p:blipFill rotWithShape="1">
          <a:blip r:embed="rId8" cstate="print">
            <a:extLst>
              <a:ext uri="{28A0092B-C50C-407E-A947-70E740481C1C}">
                <a14:useLocalDpi xmlns:a14="http://schemas.microsoft.com/office/drawing/2010/main"/>
              </a:ext>
            </a:extLst>
          </a:blip>
          <a:srcRect l="613" t="7064" r="1" b="378"/>
          <a:stretch/>
        </p:blipFill>
        <p:spPr bwMode="auto">
          <a:xfrm>
            <a:off x="7556500" y="1251527"/>
            <a:ext cx="1265514" cy="1047300"/>
          </a:xfrm>
          <a:prstGeom prst="rect">
            <a:avLst/>
          </a:prstGeom>
          <a:noFill/>
          <a:extLst>
            <a:ext uri="{909E8E84-426E-40DD-AFC4-6F175D3DCCD1}">
              <a14:hiddenFill xmlns:a14="http://schemas.microsoft.com/office/drawing/2010/main">
                <a:solidFill>
                  <a:srgbClr val="FFFFFF"/>
                </a:solidFill>
              </a14:hiddenFill>
            </a:ext>
          </a:extLst>
        </p:spPr>
      </p:pic>
      <p:pic>
        <p:nvPicPr>
          <p:cNvPr id="25" name="Image 24"/>
          <p:cNvPicPr>
            <a:picLocks noChangeAspect="1"/>
          </p:cNvPicPr>
          <p:nvPr/>
        </p:nvPicPr>
        <p:blipFill rotWithShape="1">
          <a:blip r:embed="rId9" cstate="print">
            <a:extLst>
              <a:ext uri="{28A0092B-C50C-407E-A947-70E740481C1C}">
                <a14:useLocalDpi xmlns:a14="http://schemas.microsoft.com/office/drawing/2010/main"/>
              </a:ext>
            </a:extLst>
          </a:blip>
          <a:srcRect l="-1" t="1579" r="185" b="6292"/>
          <a:stretch/>
        </p:blipFill>
        <p:spPr>
          <a:xfrm>
            <a:off x="6358009" y="1251526"/>
            <a:ext cx="1198491" cy="1047300"/>
          </a:xfrm>
          <a:prstGeom prst="rect">
            <a:avLst/>
          </a:prstGeom>
        </p:spPr>
      </p:pic>
      <p:pic>
        <p:nvPicPr>
          <p:cNvPr id="31" name="Picture 3"/>
          <p:cNvPicPr>
            <a:picLocks noChangeAspect="1" noChangeArrowheads="1"/>
          </p:cNvPicPr>
          <p:nvPr/>
        </p:nvPicPr>
        <p:blipFill rotWithShape="1">
          <a:blip r:embed="rId10" cstate="print">
            <a:extLst>
              <a:ext uri="{28A0092B-C50C-407E-A947-70E740481C1C}">
                <a14:useLocalDpi xmlns:a14="http://schemas.microsoft.com/office/drawing/2010/main"/>
              </a:ext>
            </a:extLst>
          </a:blip>
          <a:srcRect l="1852" t="8522" r="2519" b="5720"/>
          <a:stretch/>
        </p:blipFill>
        <p:spPr bwMode="auto">
          <a:xfrm>
            <a:off x="1442221" y="2298826"/>
            <a:ext cx="1152571" cy="1132270"/>
          </a:xfrm>
          <a:prstGeom prst="rect">
            <a:avLst/>
          </a:prstGeom>
          <a:noFill/>
          <a:extLst>
            <a:ext uri="{909E8E84-426E-40DD-AFC4-6F175D3DCCD1}">
              <a14:hiddenFill xmlns:a14="http://schemas.microsoft.com/office/drawing/2010/main">
                <a:solidFill>
                  <a:srgbClr val="FFFFFF"/>
                </a:solidFill>
              </a14:hiddenFill>
            </a:ext>
          </a:extLst>
        </p:spPr>
      </p:pic>
      <p:pic>
        <p:nvPicPr>
          <p:cNvPr id="11" name="Image 10"/>
          <p:cNvPicPr>
            <a:picLocks noChangeAspect="1"/>
          </p:cNvPicPr>
          <p:nvPr/>
        </p:nvPicPr>
        <p:blipFill rotWithShape="1">
          <a:blip r:embed="rId11" cstate="print">
            <a:extLst>
              <a:ext uri="{28A0092B-C50C-407E-A947-70E740481C1C}">
                <a14:useLocalDpi xmlns:a14="http://schemas.microsoft.com/office/drawing/2010/main"/>
              </a:ext>
            </a:extLst>
          </a:blip>
          <a:srcRect b="8744"/>
          <a:stretch/>
        </p:blipFill>
        <p:spPr>
          <a:xfrm>
            <a:off x="3703312" y="2298827"/>
            <a:ext cx="1625499" cy="1132270"/>
          </a:xfrm>
          <a:prstGeom prst="rect">
            <a:avLst/>
          </a:prstGeom>
        </p:spPr>
      </p:pic>
      <p:pic>
        <p:nvPicPr>
          <p:cNvPr id="13" name="Image 12"/>
          <p:cNvPicPr>
            <a:picLocks noChangeAspect="1"/>
          </p:cNvPicPr>
          <p:nvPr/>
        </p:nvPicPr>
        <p:blipFill rotWithShape="1">
          <a:blip r:embed="rId12" cstate="print">
            <a:extLst>
              <a:ext uri="{28A0092B-C50C-407E-A947-70E740481C1C}">
                <a14:useLocalDpi xmlns:a14="http://schemas.microsoft.com/office/drawing/2010/main"/>
              </a:ext>
            </a:extLst>
          </a:blip>
          <a:srcRect l="852" t="1321" r="-1" b="12387"/>
          <a:stretch/>
        </p:blipFill>
        <p:spPr>
          <a:xfrm>
            <a:off x="7759700" y="2298826"/>
            <a:ext cx="1062314" cy="1132270"/>
          </a:xfrm>
          <a:prstGeom prst="rect">
            <a:avLst/>
          </a:prstGeom>
        </p:spPr>
      </p:pic>
      <p:pic>
        <p:nvPicPr>
          <p:cNvPr id="38" name="Picture 3"/>
          <p:cNvPicPr>
            <a:picLocks noChangeAspect="1" noChangeArrowheads="1"/>
          </p:cNvPicPr>
          <p:nvPr/>
        </p:nvPicPr>
        <p:blipFill rotWithShape="1">
          <a:blip r:embed="rId13" cstate="print">
            <a:extLst>
              <a:ext uri="{28A0092B-C50C-407E-A947-70E740481C1C}">
                <a14:useLocalDpi xmlns:a14="http://schemas.microsoft.com/office/drawing/2010/main"/>
              </a:ext>
            </a:extLst>
          </a:blip>
          <a:srcRect l="6470" t="998" r="854" b="2098"/>
          <a:stretch/>
        </p:blipFill>
        <p:spPr bwMode="auto">
          <a:xfrm>
            <a:off x="5934651" y="2298827"/>
            <a:ext cx="1073327" cy="1132270"/>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3"/>
          <p:cNvPicPr>
            <a:picLocks noChangeAspect="1" noChangeArrowheads="1"/>
          </p:cNvPicPr>
          <p:nvPr/>
        </p:nvPicPr>
        <p:blipFill rotWithShape="1">
          <a:blip r:embed="rId14" cstate="print">
            <a:extLst>
              <a:ext uri="{28A0092B-C50C-407E-A947-70E740481C1C}">
                <a14:useLocalDpi xmlns:a14="http://schemas.microsoft.com/office/drawing/2010/main"/>
              </a:ext>
            </a:extLst>
          </a:blip>
          <a:srcRect l="1750" t="3756" r="2065" b="11543"/>
          <a:stretch/>
        </p:blipFill>
        <p:spPr bwMode="auto">
          <a:xfrm>
            <a:off x="328233" y="2298826"/>
            <a:ext cx="1113988" cy="1132271"/>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3"/>
          <p:cNvPicPr>
            <a:picLocks noChangeAspect="1" noChangeArrowheads="1"/>
          </p:cNvPicPr>
          <p:nvPr/>
        </p:nvPicPr>
        <p:blipFill rotWithShape="1">
          <a:blip r:embed="rId15" cstate="print">
            <a:extLst>
              <a:ext uri="{28A0092B-C50C-407E-A947-70E740481C1C}">
                <a14:useLocalDpi xmlns:a14="http://schemas.microsoft.com/office/drawing/2010/main"/>
              </a:ext>
            </a:extLst>
          </a:blip>
          <a:srcRect l="4810" t="2179" r="1471" b="8099"/>
          <a:stretch/>
        </p:blipFill>
        <p:spPr bwMode="auto">
          <a:xfrm>
            <a:off x="2556209" y="2298826"/>
            <a:ext cx="1147103" cy="1132271"/>
          </a:xfrm>
          <a:prstGeom prst="rect">
            <a:avLst/>
          </a:prstGeom>
          <a:noFill/>
          <a:extLst>
            <a:ext uri="{909E8E84-426E-40DD-AFC4-6F175D3DCCD1}">
              <a14:hiddenFill xmlns:a14="http://schemas.microsoft.com/office/drawing/2010/main">
                <a:solidFill>
                  <a:srgbClr val="FFFFFF"/>
                </a:solidFill>
              </a14:hiddenFill>
            </a:ext>
          </a:extLst>
        </p:spPr>
      </p:pic>
      <p:pic>
        <p:nvPicPr>
          <p:cNvPr id="43" name="Image 42"/>
          <p:cNvPicPr>
            <a:picLocks noChangeAspect="1"/>
          </p:cNvPicPr>
          <p:nvPr/>
        </p:nvPicPr>
        <p:blipFill rotWithShape="1">
          <a:blip r:embed="rId16" cstate="print">
            <a:extLst>
              <a:ext uri="{28A0092B-C50C-407E-A947-70E740481C1C}">
                <a14:useLocalDpi xmlns:a14="http://schemas.microsoft.com/office/drawing/2010/main"/>
              </a:ext>
            </a:extLst>
          </a:blip>
          <a:srcRect b="1123"/>
          <a:stretch/>
        </p:blipFill>
        <p:spPr>
          <a:xfrm>
            <a:off x="5279458" y="2298827"/>
            <a:ext cx="643810" cy="1132270"/>
          </a:xfrm>
          <a:prstGeom prst="rect">
            <a:avLst/>
          </a:prstGeom>
        </p:spPr>
      </p:pic>
      <p:pic>
        <p:nvPicPr>
          <p:cNvPr id="16" name="Image 15"/>
          <p:cNvPicPr>
            <a:picLocks noChangeAspect="1"/>
          </p:cNvPicPr>
          <p:nvPr/>
        </p:nvPicPr>
        <p:blipFill rotWithShape="1">
          <a:blip r:embed="rId17" cstate="print">
            <a:extLst>
              <a:ext uri="{28A0092B-C50C-407E-A947-70E740481C1C}">
                <a14:useLocalDpi xmlns:a14="http://schemas.microsoft.com/office/drawing/2010/main"/>
              </a:ext>
            </a:extLst>
          </a:blip>
          <a:srcRect l="6219" t="1928" r="6010" b="7445"/>
          <a:stretch/>
        </p:blipFill>
        <p:spPr>
          <a:xfrm>
            <a:off x="3246820" y="3431097"/>
            <a:ext cx="1202530" cy="1226665"/>
          </a:xfrm>
          <a:prstGeom prst="rect">
            <a:avLst/>
          </a:prstGeom>
        </p:spPr>
      </p:pic>
      <p:pic>
        <p:nvPicPr>
          <p:cNvPr id="18" name="Image 17"/>
          <p:cNvPicPr>
            <a:picLocks noChangeAspect="1"/>
          </p:cNvPicPr>
          <p:nvPr/>
        </p:nvPicPr>
        <p:blipFill rotWithShape="1">
          <a:blip r:embed="rId18" cstate="print">
            <a:extLst>
              <a:ext uri="{28A0092B-C50C-407E-A947-70E740481C1C}">
                <a14:useLocalDpi xmlns:a14="http://schemas.microsoft.com/office/drawing/2010/main"/>
              </a:ext>
            </a:extLst>
          </a:blip>
          <a:srcRect l="95" r="1473" b="1098"/>
          <a:stretch/>
        </p:blipFill>
        <p:spPr>
          <a:xfrm>
            <a:off x="6186597" y="3431097"/>
            <a:ext cx="821382" cy="1226665"/>
          </a:xfrm>
          <a:prstGeom prst="rect">
            <a:avLst/>
          </a:prstGeom>
        </p:spPr>
      </p:pic>
      <p:pic>
        <p:nvPicPr>
          <p:cNvPr id="9" name="Image 8"/>
          <p:cNvPicPr>
            <a:picLocks noChangeAspect="1"/>
          </p:cNvPicPr>
          <p:nvPr/>
        </p:nvPicPr>
        <p:blipFill rotWithShape="1">
          <a:blip r:embed="rId19" cstate="print">
            <a:extLst>
              <a:ext uri="{28A0092B-C50C-407E-A947-70E740481C1C}">
                <a14:useLocalDpi xmlns:a14="http://schemas.microsoft.com/office/drawing/2010/main"/>
              </a:ext>
            </a:extLst>
          </a:blip>
          <a:srcRect r="519" b="658"/>
          <a:stretch/>
        </p:blipFill>
        <p:spPr>
          <a:xfrm>
            <a:off x="2556209" y="3431097"/>
            <a:ext cx="690611" cy="1226665"/>
          </a:xfrm>
          <a:prstGeom prst="rect">
            <a:avLst/>
          </a:prstGeom>
        </p:spPr>
      </p:pic>
      <p:pic>
        <p:nvPicPr>
          <p:cNvPr id="59" name="Picture 3"/>
          <p:cNvPicPr>
            <a:picLocks noChangeAspect="1" noChangeArrowheads="1"/>
          </p:cNvPicPr>
          <p:nvPr/>
        </p:nvPicPr>
        <p:blipFill rotWithShape="1">
          <a:blip r:embed="rId20" cstate="print">
            <a:extLst>
              <a:ext uri="{28A0092B-C50C-407E-A947-70E740481C1C}">
                <a14:useLocalDpi xmlns:a14="http://schemas.microsoft.com/office/drawing/2010/main"/>
              </a:ext>
            </a:extLst>
          </a:blip>
          <a:srcRect l="439" t="698" r="30340" b="12849"/>
          <a:stretch/>
        </p:blipFill>
        <p:spPr bwMode="auto">
          <a:xfrm>
            <a:off x="4449350" y="3431097"/>
            <a:ext cx="1737209" cy="1226665"/>
          </a:xfrm>
          <a:prstGeom prst="rect">
            <a:avLst/>
          </a:prstGeom>
          <a:noFill/>
          <a:extLst>
            <a:ext uri="{909E8E84-426E-40DD-AFC4-6F175D3DCCD1}">
              <a14:hiddenFill xmlns:a14="http://schemas.microsoft.com/office/drawing/2010/main">
                <a:solidFill>
                  <a:srgbClr val="FFFFFF"/>
                </a:solidFill>
              </a14:hiddenFill>
            </a:ext>
          </a:extLst>
        </p:spPr>
      </p:pic>
      <p:pic>
        <p:nvPicPr>
          <p:cNvPr id="42" name="Image 13"/>
          <p:cNvPicPr>
            <a:picLocks noChangeAspect="1"/>
          </p:cNvPicPr>
          <p:nvPr/>
        </p:nvPicPr>
        <p:blipFill rotWithShape="1">
          <a:blip r:embed="rId21">
            <a:extLst>
              <a:ext uri="{28A0092B-C50C-407E-A947-70E740481C1C}">
                <a14:useLocalDpi xmlns:a14="http://schemas.microsoft.com/office/drawing/2010/main" val="0"/>
              </a:ext>
            </a:extLst>
          </a:blip>
          <a:srcRect l="14128" t="36446" r="29390" b="4879"/>
          <a:stretch/>
        </p:blipFill>
        <p:spPr>
          <a:xfrm>
            <a:off x="328233" y="3431097"/>
            <a:ext cx="2227977" cy="1226665"/>
          </a:xfrm>
          <a:prstGeom prst="rect">
            <a:avLst/>
          </a:prstGeom>
        </p:spPr>
      </p:pic>
      <p:pic>
        <p:nvPicPr>
          <p:cNvPr id="48" name="Image 16"/>
          <p:cNvPicPr>
            <a:picLocks noChangeAspect="1"/>
          </p:cNvPicPr>
          <p:nvPr/>
        </p:nvPicPr>
        <p:blipFill rotWithShape="1">
          <a:blip r:embed="rId22">
            <a:extLst>
              <a:ext uri="{28A0092B-C50C-407E-A947-70E740481C1C}">
                <a14:useLocalDpi xmlns:a14="http://schemas.microsoft.com/office/drawing/2010/main" val="0"/>
              </a:ext>
            </a:extLst>
          </a:blip>
          <a:srcRect l="18813" t="5964" r="10854" b="22695"/>
          <a:stretch/>
        </p:blipFill>
        <p:spPr>
          <a:xfrm>
            <a:off x="7007978" y="3431096"/>
            <a:ext cx="1814035" cy="1226665"/>
          </a:xfrm>
          <a:prstGeom prst="rect">
            <a:avLst/>
          </a:prstGeom>
        </p:spPr>
      </p:pic>
      <p:sp>
        <p:nvSpPr>
          <p:cNvPr id="4" name="ZoneTexte 1">
            <a:extLst>
              <a:ext uri="{FF2B5EF4-FFF2-40B4-BE49-F238E27FC236}">
                <a16:creationId xmlns:a16="http://schemas.microsoft.com/office/drawing/2014/main" id="{F04ED7A3-6439-4EAD-8818-237A1B9BB099}"/>
              </a:ext>
            </a:extLst>
          </p:cNvPr>
          <p:cNvSpPr txBox="1"/>
          <p:nvPr/>
        </p:nvSpPr>
        <p:spPr>
          <a:xfrm>
            <a:off x="228358" y="830600"/>
            <a:ext cx="8915642" cy="338554"/>
          </a:xfrm>
          <a:prstGeom prst="rect">
            <a:avLst/>
          </a:prstGeom>
          <a:noFill/>
        </p:spPr>
        <p:txBody>
          <a:bodyPr wrap="square" lIns="91440" tIns="45720" rIns="91440" bIns="45720" rtlCol="0" anchor="t">
            <a:spAutoFit/>
          </a:bodyPr>
          <a:lstStyle/>
          <a:p>
            <a:r>
              <a:rPr lang="fr-FR" sz="1600" dirty="0" err="1"/>
              <a:t>Coherencia</a:t>
            </a:r>
            <a:r>
              <a:rPr lang="fr-FR" sz="1600" dirty="0"/>
              <a:t> y </a:t>
            </a:r>
            <a:r>
              <a:rPr lang="fr-FR" sz="1600" dirty="0" err="1"/>
              <a:t>consistencia</a:t>
            </a:r>
            <a:r>
              <a:rPr lang="fr-FR" sz="1600" dirty="0"/>
              <a:t> </a:t>
            </a:r>
            <a:r>
              <a:rPr lang="fr-FR" sz="1600" dirty="0" err="1"/>
              <a:t>definen</a:t>
            </a:r>
            <a:r>
              <a:rPr lang="fr-FR" sz="1600" dirty="0"/>
              <a:t> el </a:t>
            </a:r>
            <a:r>
              <a:rPr lang="fr-FR" sz="1600" dirty="0" err="1"/>
              <a:t>diseño</a:t>
            </a:r>
            <a:r>
              <a:rPr lang="fr-FR" sz="1600" dirty="0"/>
              <a:t> de </a:t>
            </a:r>
            <a:r>
              <a:rPr lang="fr-FR" sz="1600" dirty="0" err="1"/>
              <a:t>nuestra</a:t>
            </a:r>
            <a:r>
              <a:rPr lang="fr-FR" sz="1600" dirty="0"/>
              <a:t> </a:t>
            </a:r>
            <a:r>
              <a:rPr lang="fr-FR" sz="1600" dirty="0" err="1"/>
              <a:t>oferta</a:t>
            </a:r>
            <a:r>
              <a:rPr lang="fr-FR" sz="1600" dirty="0"/>
              <a:t>.</a:t>
            </a:r>
            <a:endParaRPr lang="en-US" sz="1600" dirty="0"/>
          </a:p>
        </p:txBody>
      </p:sp>
      <p:sp>
        <p:nvSpPr>
          <p:cNvPr id="27" name="Espace réservé du pied de page 2">
            <a:extLst>
              <a:ext uri="{FF2B5EF4-FFF2-40B4-BE49-F238E27FC236}">
                <a16:creationId xmlns:a16="http://schemas.microsoft.com/office/drawing/2014/main" id="{FE411F23-4315-4E5B-B6BB-F4A7BC0220B6}"/>
              </a:ext>
            </a:extLst>
          </p:cNvPr>
          <p:cNvSpPr txBox="1">
            <a:spLocks/>
          </p:cNvSpPr>
          <p:nvPr/>
        </p:nvSpPr>
        <p:spPr>
          <a:xfrm>
            <a:off x="4572000" y="4806380"/>
            <a:ext cx="3960440" cy="216023"/>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s-ES" sz="800" dirty="0"/>
              <a:t>Hager, presentación de empresa, 2022</a:t>
            </a:r>
            <a:endParaRPr lang="de-DE" sz="800" dirty="0"/>
          </a:p>
        </p:txBody>
      </p:sp>
    </p:spTree>
    <p:extLst>
      <p:ext uri="{BB962C8B-B14F-4D97-AF65-F5344CB8AC3E}">
        <p14:creationId xmlns:p14="http://schemas.microsoft.com/office/powerpoint/2010/main" val="2877912910"/>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9"/>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t="1137"/>
          <a:stretch/>
        </p:blipFill>
        <p:spPr bwMode="auto">
          <a:xfrm>
            <a:off x="3944471" y="2718735"/>
            <a:ext cx="1766045" cy="1702820"/>
          </a:xfrm>
          <a:prstGeom prst="rect">
            <a:avLst/>
          </a:prstGeom>
          <a:noFill/>
          <a:extLst>
            <a:ext uri="{909E8E84-426E-40DD-AFC4-6F175D3DCCD1}">
              <a14:hiddenFill xmlns:a14="http://schemas.microsoft.com/office/drawing/2010/main">
                <a:solidFill>
                  <a:srgbClr val="FFFFFF"/>
                </a:solidFill>
              </a14:hiddenFill>
            </a:ext>
          </a:extLst>
        </p:spPr>
      </p:pic>
      <p:sp>
        <p:nvSpPr>
          <p:cNvPr id="26" name="Espace réservé du numéro de diapositive 25"/>
          <p:cNvSpPr>
            <a:spLocks noGrp="1"/>
          </p:cNvSpPr>
          <p:nvPr>
            <p:ph type="sldNum" sz="quarter" idx="11"/>
          </p:nvPr>
        </p:nvSpPr>
        <p:spPr/>
        <p:txBody>
          <a:bodyPr/>
          <a:lstStyle/>
          <a:p>
            <a:fld id="{F1143767-F74A-4D98-9A19-C8176FE10842}" type="slidenum">
              <a:rPr lang="de-DE" smtClean="0">
                <a:solidFill>
                  <a:srgbClr val="4A4A4A"/>
                </a:solidFill>
              </a:rPr>
              <a:pPr/>
              <a:t>33</a:t>
            </a:fld>
            <a:endParaRPr lang="de-DE">
              <a:solidFill>
                <a:srgbClr val="4A4A4A"/>
              </a:solidFill>
            </a:endParaRPr>
          </a:p>
        </p:txBody>
      </p:sp>
      <p:pic>
        <p:nvPicPr>
          <p:cNvPr id="46" name="Picture 2" descr="C:\Users\vanhane\W\4 DESIGN STUDIO INTERN\11 COMM\2 CONF INTERV PRES EDIT\2 INTERNAL CONFERENCES\NEW YEAR SAVERNE CROLLE\WORKBENCH\D-Event Sep._2017-114.jpg"/>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l="9013" r="9013" b="16436"/>
          <a:stretch/>
        </p:blipFill>
        <p:spPr bwMode="auto">
          <a:xfrm>
            <a:off x="323528" y="990024"/>
            <a:ext cx="2439481" cy="1728711"/>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14" descr="C:\Users\vanhane\W\4 DESIGN STUDIO INTERN\11 COMM\WINCO CD\WINCO PHOTOS MOULIN\winco TOOLS\L1010222.JPG"/>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b="16353"/>
          <a:stretch/>
        </p:blipFill>
        <p:spPr bwMode="auto">
          <a:xfrm>
            <a:off x="4494363" y="990024"/>
            <a:ext cx="1341394" cy="1728711"/>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3" descr="C:\Users\vanhane\W\4 DESIGN STUDIO INTERN\11 COMM\2 CONF INTERV PRES EDIT\2 INTERNAL CONFERENCES\NEW YEAR SAVERNE CROLLE\WORKBENCH\D-Event Sep._2017-104.jpg"/>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t="1013" b="7093"/>
          <a:stretch/>
        </p:blipFill>
        <p:spPr bwMode="auto">
          <a:xfrm>
            <a:off x="323529" y="2717949"/>
            <a:ext cx="1193299" cy="1703606"/>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9" descr="C:\Users\vanhane\W\4 DESIGN STUDIO INTERN\11 COMM\2 CONF INTERV PRES EDIT\2 INTERNAL CONFERENCES\NEW YEAR SAVERNE CROLLE\COIN MATERIAUX\D-Event Sep._2017-76.jpg"/>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a:stretch/>
        </p:blipFill>
        <p:spPr bwMode="auto">
          <a:xfrm>
            <a:off x="1517497" y="2717949"/>
            <a:ext cx="2426974" cy="1703606"/>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17" descr="C:\Users\vanhane\W\4 DESIGN STUDIO INTERN\11 COMM\2 CONF INTERV PRES EDIT\2 INTERNAL CONFERENCES\NEW YEAR SAVERNE CROLLE\GARDEN\D-Event-263.jpg"/>
          <p:cNvPicPr>
            <a:picLocks noChangeAspect="1" noChangeArrowheads="1"/>
          </p:cNvPicPr>
          <p:nvPr/>
        </p:nvPicPr>
        <p:blipFill rotWithShape="1">
          <a:blip r:embed="rId7" cstate="print">
            <a:extLst>
              <a:ext uri="{28A0092B-C50C-407E-A947-70E740481C1C}">
                <a14:useLocalDpi xmlns:a14="http://schemas.microsoft.com/office/drawing/2010/main"/>
              </a:ext>
            </a:extLst>
          </a:blip>
          <a:srcRect t="5150"/>
          <a:stretch/>
        </p:blipFill>
        <p:spPr bwMode="auto">
          <a:xfrm>
            <a:off x="5710516" y="2717949"/>
            <a:ext cx="1657101" cy="1703606"/>
          </a:xfrm>
          <a:prstGeom prst="rect">
            <a:avLst/>
          </a:prstGeom>
          <a:noFill/>
          <a:extLst>
            <a:ext uri="{909E8E84-426E-40DD-AFC4-6F175D3DCCD1}">
              <a14:hiddenFill xmlns:a14="http://schemas.microsoft.com/office/drawing/2010/main">
                <a:solidFill>
                  <a:srgbClr val="FFFFFF"/>
                </a:solidFill>
              </a14:hiddenFill>
            </a:ext>
          </a:extLst>
        </p:spPr>
      </p:pic>
      <p:sp>
        <p:nvSpPr>
          <p:cNvPr id="21" name="Titre 7"/>
          <p:cNvSpPr txBox="1">
            <a:spLocks/>
          </p:cNvSpPr>
          <p:nvPr/>
        </p:nvSpPr>
        <p:spPr>
          <a:xfrm>
            <a:off x="307975" y="227521"/>
            <a:ext cx="5832475" cy="402394"/>
          </a:xfrm>
          <a:prstGeom prst="rect">
            <a:avLst/>
          </a:prstGeom>
        </p:spPr>
        <p:txBody>
          <a:bodyPr vert="horz" lIns="0" tIns="0" rIns="0" bIns="0" rtlCol="0" anchor="t" anchorCtr="0">
            <a:noAutofit/>
          </a:bodyPr>
          <a:lstStyle>
            <a:lvl1pPr algn="l" defTabSz="914400" rtl="0" eaLnBrk="1" latinLnBrk="0" hangingPunct="1">
              <a:lnSpc>
                <a:spcPct val="91000"/>
              </a:lnSpc>
              <a:spcBef>
                <a:spcPct val="0"/>
              </a:spcBef>
              <a:buNone/>
              <a:defRPr sz="2500" b="1" kern="1200">
                <a:solidFill>
                  <a:schemeClr val="tx1"/>
                </a:solidFill>
                <a:latin typeface="+mj-lt"/>
                <a:ea typeface="+mj-ea"/>
                <a:cs typeface="+mj-cs"/>
              </a:defRPr>
            </a:lvl1pPr>
          </a:lstStyle>
          <a:p>
            <a:r>
              <a:rPr lang="en-GB" dirty="0" err="1">
                <a:solidFill>
                  <a:schemeClr val="accent2"/>
                </a:solidFill>
              </a:rPr>
              <a:t>Estudio</a:t>
            </a:r>
            <a:r>
              <a:rPr lang="en-GB" dirty="0">
                <a:solidFill>
                  <a:schemeClr val="accent2"/>
                </a:solidFill>
              </a:rPr>
              <a:t> de </a:t>
            </a:r>
            <a:r>
              <a:rPr lang="en-GB" dirty="0" err="1">
                <a:solidFill>
                  <a:schemeClr val="accent2"/>
                </a:solidFill>
              </a:rPr>
              <a:t>diseño</a:t>
            </a:r>
            <a:endParaRPr lang="fr-FR" dirty="0">
              <a:solidFill>
                <a:schemeClr val="accent2"/>
              </a:solidFill>
            </a:endParaRPr>
          </a:p>
        </p:txBody>
      </p:sp>
      <p:pic>
        <p:nvPicPr>
          <p:cNvPr id="3" name="Image 2"/>
          <p:cNvPicPr>
            <a:picLocks noChangeAspect="1"/>
          </p:cNvPicPr>
          <p:nvPr/>
        </p:nvPicPr>
        <p:blipFill rotWithShape="1">
          <a:blip r:embed="rId8" cstate="print">
            <a:extLst>
              <a:ext uri="{28A0092B-C50C-407E-A947-70E740481C1C}">
                <a14:useLocalDpi xmlns:a14="http://schemas.microsoft.com/office/drawing/2010/main"/>
              </a:ext>
            </a:extLst>
          </a:blip>
          <a:srcRect t="6945"/>
          <a:stretch/>
        </p:blipFill>
        <p:spPr>
          <a:xfrm>
            <a:off x="7367617" y="2718735"/>
            <a:ext cx="1453898" cy="1702820"/>
          </a:xfrm>
          <a:prstGeom prst="rect">
            <a:avLst/>
          </a:prstGeom>
        </p:spPr>
      </p:pic>
      <p:pic>
        <p:nvPicPr>
          <p:cNvPr id="4" name="Image 3"/>
          <p:cNvPicPr>
            <a:picLocks noChangeAspect="1"/>
          </p:cNvPicPr>
          <p:nvPr/>
        </p:nvPicPr>
        <p:blipFill rotWithShape="1">
          <a:blip r:embed="rId9" cstate="print">
            <a:extLst>
              <a:ext uri="{28A0092B-C50C-407E-A947-70E740481C1C}">
                <a14:useLocalDpi xmlns:a14="http://schemas.microsoft.com/office/drawing/2010/main"/>
              </a:ext>
            </a:extLst>
          </a:blip>
          <a:srcRect l="4200" b="45"/>
          <a:stretch/>
        </p:blipFill>
        <p:spPr>
          <a:xfrm>
            <a:off x="5835757" y="990025"/>
            <a:ext cx="2984716" cy="1727924"/>
          </a:xfrm>
          <a:prstGeom prst="rect">
            <a:avLst/>
          </a:prstGeom>
        </p:spPr>
      </p:pic>
      <p:pic>
        <p:nvPicPr>
          <p:cNvPr id="14" name="Picture 16" descr="C:\Users\vanhane\W\4 DESIGN STUDIO INTERN\11 COMM\WINCO CD\WINCO PHOTOS MOULIN\WINCO crea pictures\cubyko.tif"/>
          <p:cNvPicPr>
            <a:picLocks noChangeAspect="1" noChangeArrowheads="1"/>
          </p:cNvPicPr>
          <p:nvPr/>
        </p:nvPicPr>
        <p:blipFill rotWithShape="1">
          <a:blip r:embed="rId10" cstate="print">
            <a:extLst>
              <a:ext uri="{28A0092B-C50C-407E-A947-70E740481C1C}">
                <a14:useLocalDpi xmlns:a14="http://schemas.microsoft.com/office/drawing/2010/main"/>
              </a:ext>
            </a:extLst>
          </a:blip>
          <a:srcRect t="979" b="934"/>
          <a:stretch/>
        </p:blipFill>
        <p:spPr bwMode="auto">
          <a:xfrm>
            <a:off x="2730985" y="990024"/>
            <a:ext cx="1763378" cy="1728711"/>
          </a:xfrm>
          <a:prstGeom prst="rect">
            <a:avLst/>
          </a:prstGeom>
          <a:noFill/>
          <a:extLst>
            <a:ext uri="{909E8E84-426E-40DD-AFC4-6F175D3DCCD1}">
              <a14:hiddenFill xmlns:a14="http://schemas.microsoft.com/office/drawing/2010/main">
                <a:solidFill>
                  <a:srgbClr val="FFFFFF"/>
                </a:solidFill>
              </a14:hiddenFill>
            </a:ext>
          </a:extLst>
        </p:spPr>
      </p:pic>
      <p:sp>
        <p:nvSpPr>
          <p:cNvPr id="16" name="Espace réservé du pied de page 2">
            <a:extLst>
              <a:ext uri="{FF2B5EF4-FFF2-40B4-BE49-F238E27FC236}">
                <a16:creationId xmlns:a16="http://schemas.microsoft.com/office/drawing/2014/main" id="{C5012362-18B6-40BD-ABC2-E9863711385B}"/>
              </a:ext>
            </a:extLst>
          </p:cNvPr>
          <p:cNvSpPr txBox="1">
            <a:spLocks/>
          </p:cNvSpPr>
          <p:nvPr/>
        </p:nvSpPr>
        <p:spPr>
          <a:xfrm>
            <a:off x="4572000" y="4806380"/>
            <a:ext cx="3960440" cy="216023"/>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s-ES" sz="800" dirty="0"/>
              <a:t>Hager, presentación de empresa, 2022</a:t>
            </a:r>
            <a:endParaRPr lang="de-DE" sz="800" dirty="0"/>
          </a:p>
        </p:txBody>
      </p:sp>
    </p:spTree>
    <p:extLst>
      <p:ext uri="{BB962C8B-B14F-4D97-AF65-F5344CB8AC3E}">
        <p14:creationId xmlns:p14="http://schemas.microsoft.com/office/powerpoint/2010/main" val="1309989046"/>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re 7"/>
          <p:cNvSpPr txBox="1">
            <a:spLocks/>
          </p:cNvSpPr>
          <p:nvPr/>
        </p:nvSpPr>
        <p:spPr>
          <a:xfrm>
            <a:off x="307975" y="227521"/>
            <a:ext cx="5832475" cy="402394"/>
          </a:xfrm>
          <a:prstGeom prst="rect">
            <a:avLst/>
          </a:prstGeom>
        </p:spPr>
        <p:txBody>
          <a:bodyPr vert="horz" lIns="0" tIns="0" rIns="0" bIns="0" rtlCol="0" anchor="t" anchorCtr="0">
            <a:noAutofit/>
          </a:bodyPr>
          <a:lstStyle>
            <a:lvl1pPr algn="l" defTabSz="914400" rtl="0" eaLnBrk="1" latinLnBrk="0" hangingPunct="1">
              <a:lnSpc>
                <a:spcPct val="91000"/>
              </a:lnSpc>
              <a:spcBef>
                <a:spcPct val="0"/>
              </a:spcBef>
              <a:buNone/>
              <a:defRPr sz="2500" b="1" kern="1200">
                <a:solidFill>
                  <a:schemeClr val="tx1"/>
                </a:solidFill>
                <a:latin typeface="+mj-lt"/>
                <a:ea typeface="+mj-ea"/>
                <a:cs typeface="+mj-cs"/>
              </a:defRPr>
            </a:lvl1pPr>
          </a:lstStyle>
          <a:p>
            <a:r>
              <a:rPr lang="en-GB" dirty="0">
                <a:solidFill>
                  <a:schemeClr val="accent2"/>
                </a:solidFill>
              </a:rPr>
              <a:t>Un </a:t>
            </a:r>
            <a:r>
              <a:rPr lang="en-GB" dirty="0" err="1">
                <a:solidFill>
                  <a:schemeClr val="accent2"/>
                </a:solidFill>
              </a:rPr>
              <a:t>diseño</a:t>
            </a:r>
            <a:r>
              <a:rPr lang="en-GB" dirty="0">
                <a:solidFill>
                  <a:schemeClr val="accent2"/>
                </a:solidFill>
              </a:rPr>
              <a:t> </a:t>
            </a:r>
            <a:r>
              <a:rPr lang="en-GB" dirty="0" err="1">
                <a:solidFill>
                  <a:schemeClr val="accent2"/>
                </a:solidFill>
              </a:rPr>
              <a:t>premiado</a:t>
            </a:r>
            <a:endParaRPr lang="en-GB" dirty="0">
              <a:solidFill>
                <a:schemeClr val="accent2"/>
              </a:solidFill>
            </a:endParaRPr>
          </a:p>
          <a:p>
            <a:endParaRPr lang="en-GB" dirty="0"/>
          </a:p>
        </p:txBody>
      </p:sp>
      <p:sp>
        <p:nvSpPr>
          <p:cNvPr id="33" name="ZoneTexte 1"/>
          <p:cNvSpPr txBox="1"/>
          <p:nvPr/>
        </p:nvSpPr>
        <p:spPr>
          <a:xfrm>
            <a:off x="235571" y="989955"/>
            <a:ext cx="3511239" cy="2017027"/>
          </a:xfrm>
          <a:prstGeom prst="rect">
            <a:avLst/>
          </a:prstGeom>
          <a:noFill/>
        </p:spPr>
        <p:txBody>
          <a:bodyPr wrap="square" rtlCol="0">
            <a:spAutoFit/>
          </a:bodyPr>
          <a:lstStyle/>
          <a:p>
            <a:pPr>
              <a:lnSpc>
                <a:spcPct val="113000"/>
              </a:lnSpc>
            </a:pPr>
            <a:r>
              <a:rPr lang="es-ES" sz="1600" dirty="0"/>
              <a:t>El diseño de Hager, ha sido premiado en numerosas ocasiones  por las principales instituciones, como el Red </a:t>
            </a:r>
            <a:r>
              <a:rPr lang="es-ES" sz="1600" dirty="0" err="1"/>
              <a:t>Dot</a:t>
            </a:r>
            <a:r>
              <a:rPr lang="es-ES" sz="1600" dirty="0"/>
              <a:t> </a:t>
            </a:r>
            <a:r>
              <a:rPr lang="es-ES" sz="1600" dirty="0" err="1"/>
              <a:t>Design</a:t>
            </a:r>
            <a:r>
              <a:rPr lang="es-ES" sz="1600" dirty="0"/>
              <a:t> </a:t>
            </a:r>
            <a:r>
              <a:rPr lang="es-ES" sz="1600" dirty="0" err="1"/>
              <a:t>Award</a:t>
            </a:r>
            <a:r>
              <a:rPr lang="es-ES" sz="1600" dirty="0"/>
              <a:t>, el francés </a:t>
            </a:r>
            <a:r>
              <a:rPr lang="es-ES" sz="1600" dirty="0" err="1"/>
              <a:t>Janus</a:t>
            </a:r>
            <a:r>
              <a:rPr lang="es-ES" sz="1600" dirty="0"/>
              <a:t> de </a:t>
            </a:r>
            <a:r>
              <a:rPr lang="es-ES" sz="1600" dirty="0" err="1"/>
              <a:t>l'Industrie</a:t>
            </a:r>
            <a:r>
              <a:rPr lang="es-ES" sz="1600" dirty="0"/>
              <a:t>, el </a:t>
            </a:r>
            <a:r>
              <a:rPr lang="es-ES" sz="1600" dirty="0" err="1"/>
              <a:t>iF</a:t>
            </a:r>
            <a:r>
              <a:rPr lang="es-ES" sz="1600" dirty="0"/>
              <a:t> </a:t>
            </a:r>
            <a:r>
              <a:rPr lang="es-ES" sz="1600" dirty="0" err="1"/>
              <a:t>Design</a:t>
            </a:r>
            <a:r>
              <a:rPr lang="es-ES" sz="1600" dirty="0"/>
              <a:t> </a:t>
            </a:r>
            <a:r>
              <a:rPr lang="es-ES" sz="1600" dirty="0" err="1"/>
              <a:t>Award</a:t>
            </a:r>
            <a:r>
              <a:rPr lang="es-ES" sz="1600" dirty="0"/>
              <a:t> y El Premio Alemán de Diseño.</a:t>
            </a:r>
            <a:endParaRPr lang="fr-FR" sz="1600" dirty="0"/>
          </a:p>
        </p:txBody>
      </p:sp>
      <p:grpSp>
        <p:nvGrpSpPr>
          <p:cNvPr id="5" name="Group 4">
            <a:extLst>
              <a:ext uri="{FF2B5EF4-FFF2-40B4-BE49-F238E27FC236}">
                <a16:creationId xmlns:a16="http://schemas.microsoft.com/office/drawing/2014/main" id="{843FC51C-568D-4975-AE4E-CC007B4BA762}"/>
              </a:ext>
            </a:extLst>
          </p:cNvPr>
          <p:cNvGrpSpPr/>
          <p:nvPr/>
        </p:nvGrpSpPr>
        <p:grpSpPr>
          <a:xfrm>
            <a:off x="226483" y="3396218"/>
            <a:ext cx="3075570" cy="1063284"/>
            <a:chOff x="179691" y="3405736"/>
            <a:chExt cx="3351713" cy="1159805"/>
          </a:xfrm>
        </p:grpSpPr>
        <p:pic>
          <p:nvPicPr>
            <p:cNvPr id="16" name="Picture 5" descr="\\fra.hager.corp\dfs Shared France\Designer\Projets\1 HAGER PROJECTS\OTHER\18-1 PPT HG PRESENTATION\Links\observeur du design.pn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79691" y="4022420"/>
              <a:ext cx="621612" cy="54312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3" descr="\\fra.hager.corp\dfs Shared France\Designer\Projets\1 HAGER PROJECTS\OTHER\18-1 PPT HG PRESENTATION\Links\janus de l'industrie.pn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2793111" y="3464252"/>
              <a:ext cx="327371" cy="41369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7" descr="\\fra.hager.corp\dfs Shared France\Designer\Projets\1 HAGER PROJECTS\OTHER\18-1 PPT HG PRESENTATION\Links\design plus L&amp;B.png"/>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2677975" y="4262580"/>
              <a:ext cx="853429" cy="21046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fra.hager.corp\dfs Shared France\Designer\Projets\1 HAGER PROJECTS\OTHER\18-1 PPT HG PRESENTATION\Links\reddot.png"/>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003298" y="4079739"/>
              <a:ext cx="739263" cy="40689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fra.hager.corp\dfs Shared France\Designer\Projets\1 HAGER PROJECTS\OTHER\18-1 PPT HG PRESENTATION\Links\logo_DPS.jpg"/>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1926036" y="4156311"/>
              <a:ext cx="497578" cy="306665"/>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8" descr="\\fra.hager.corp\dfs Shared France\Designer\Projets\1 HAGER PROJECTS\OTHER\18-1 PPT HG PRESENTATION\Links\GDA18_VE_WINNER_1C.png"/>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2226648" y="3405736"/>
              <a:ext cx="212468" cy="468157"/>
            </a:xfrm>
            <a:prstGeom prst="rect">
              <a:avLst/>
            </a:prstGeom>
            <a:noFill/>
            <a:extLst>
              <a:ext uri="{909E8E84-426E-40DD-AFC4-6F175D3DCCD1}">
                <a14:hiddenFill xmlns:a14="http://schemas.microsoft.com/office/drawing/2010/main">
                  <a:solidFill>
                    <a:srgbClr val="FFFFFF"/>
                  </a:solidFill>
                </a14:hiddenFill>
              </a:ext>
            </a:extLst>
          </p:spPr>
        </p:pic>
        <p:pic>
          <p:nvPicPr>
            <p:cNvPr id="22" name="Bild 14"/>
            <p:cNvPicPr>
              <a:picLocks noChangeAspect="1"/>
            </p:cNvPicPr>
            <p:nvPr/>
          </p:nvPicPr>
          <p:blipFill rotWithShape="1">
            <a:blip r:embed="rId9">
              <a:extLst>
                <a:ext uri="{28A0092B-C50C-407E-A947-70E740481C1C}">
                  <a14:useLocalDpi xmlns:a14="http://schemas.microsoft.com/office/drawing/2010/main" val="0"/>
                </a:ext>
              </a:extLst>
            </a:blip>
            <a:srcRect l="1" r="50829"/>
            <a:stretch/>
          </p:blipFill>
          <p:spPr bwMode="gray">
            <a:xfrm>
              <a:off x="315580" y="3479013"/>
              <a:ext cx="386560" cy="380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68" descr="\\fra.hager.corp\dfs Shared France\Designer\Projets\1 HAGER PROJECTS\OTHER\18-1 PPT HG PRESENTATION\Links\good design chicago.png"/>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977193" y="3484657"/>
              <a:ext cx="371610" cy="370073"/>
            </a:xfrm>
            <a:prstGeom prst="rect">
              <a:avLst/>
            </a:prstGeom>
            <a:noFill/>
            <a:extLst>
              <a:ext uri="{909E8E84-426E-40DD-AFC4-6F175D3DCCD1}">
                <a14:hiddenFill xmlns:a14="http://schemas.microsoft.com/office/drawing/2010/main">
                  <a:solidFill>
                    <a:srgbClr val="FFFFFF"/>
                  </a:solidFill>
                </a14:hiddenFill>
              </a:ext>
            </a:extLst>
          </p:spPr>
        </p:pic>
        <p:pic>
          <p:nvPicPr>
            <p:cNvPr id="24" name="Bild 14" descr="designpreise.jpg"/>
            <p:cNvPicPr>
              <a:picLocks noChangeAspect="1"/>
            </p:cNvPicPr>
            <p:nvPr/>
          </p:nvPicPr>
          <p:blipFill rotWithShape="1">
            <a:blip r:embed="rId11" cstate="print">
              <a:extLst>
                <a:ext uri="{28A0092B-C50C-407E-A947-70E740481C1C}">
                  <a14:useLocalDpi xmlns:a14="http://schemas.microsoft.com/office/drawing/2010/main"/>
                </a:ext>
              </a:extLst>
            </a:blip>
            <a:srcRect l="27278" t="8364" r="1" b="20076"/>
            <a:stretch/>
          </p:blipFill>
          <p:spPr bwMode="gray">
            <a:xfrm>
              <a:off x="1655498" y="3484657"/>
              <a:ext cx="293361" cy="37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 name="Gruppieren 3">
            <a:extLst>
              <a:ext uri="{FF2B5EF4-FFF2-40B4-BE49-F238E27FC236}">
                <a16:creationId xmlns:a16="http://schemas.microsoft.com/office/drawing/2014/main" id="{D1D9686F-248F-B84C-99B0-A5D44DC785F0}"/>
              </a:ext>
            </a:extLst>
          </p:cNvPr>
          <p:cNvGrpSpPr/>
          <p:nvPr/>
        </p:nvGrpSpPr>
        <p:grpSpPr>
          <a:xfrm>
            <a:off x="5013771" y="1003823"/>
            <a:ext cx="3518669" cy="3460659"/>
            <a:chOff x="5263158" y="1003823"/>
            <a:chExt cx="3518669" cy="3460659"/>
          </a:xfrm>
        </p:grpSpPr>
        <p:pic>
          <p:nvPicPr>
            <p:cNvPr id="11" name="Picture 14">
              <a:extLst>
                <a:ext uri="{FF2B5EF4-FFF2-40B4-BE49-F238E27FC236}">
                  <a16:creationId xmlns:a16="http://schemas.microsoft.com/office/drawing/2014/main" id="{04546D3D-9268-4E7C-AEE9-9FFA6BC25DDC}"/>
                </a:ext>
              </a:extLst>
            </p:cNvPr>
            <p:cNvPicPr>
              <a:picLocks noChangeAspect="1"/>
            </p:cNvPicPr>
            <p:nvPr/>
          </p:nvPicPr>
          <p:blipFill rotWithShape="1">
            <a:blip r:embed="rId12"/>
            <a:srcRect l="11881" t="-559" r="33868" b="560"/>
            <a:stretch/>
          </p:blipFill>
          <p:spPr>
            <a:xfrm>
              <a:off x="5263491" y="2698131"/>
              <a:ext cx="1756823" cy="1761371"/>
            </a:xfrm>
            <a:prstGeom prst="rect">
              <a:avLst/>
            </a:prstGeom>
          </p:spPr>
        </p:pic>
        <p:pic>
          <p:nvPicPr>
            <p:cNvPr id="8" name="Picture 8">
              <a:extLst>
                <a:ext uri="{FF2B5EF4-FFF2-40B4-BE49-F238E27FC236}">
                  <a16:creationId xmlns:a16="http://schemas.microsoft.com/office/drawing/2014/main" id="{7F603F1D-9BB6-4F84-BE78-051E63AFAF38}"/>
                </a:ext>
              </a:extLst>
            </p:cNvPr>
            <p:cNvPicPr>
              <a:picLocks noChangeAspect="1"/>
            </p:cNvPicPr>
            <p:nvPr/>
          </p:nvPicPr>
          <p:blipFill>
            <a:blip r:embed="rId13"/>
            <a:stretch>
              <a:fillRect/>
            </a:stretch>
          </p:blipFill>
          <p:spPr>
            <a:xfrm>
              <a:off x="5263158" y="1004200"/>
              <a:ext cx="1759555" cy="1740190"/>
            </a:xfrm>
            <a:prstGeom prst="rect">
              <a:avLst/>
            </a:prstGeom>
          </p:spPr>
        </p:pic>
        <p:pic>
          <p:nvPicPr>
            <p:cNvPr id="12" name="Picture 12">
              <a:extLst>
                <a:ext uri="{FF2B5EF4-FFF2-40B4-BE49-F238E27FC236}">
                  <a16:creationId xmlns:a16="http://schemas.microsoft.com/office/drawing/2014/main" id="{C92C2785-DFBA-4D49-B8EC-01E2CE10276B}"/>
                </a:ext>
              </a:extLst>
            </p:cNvPr>
            <p:cNvPicPr>
              <a:picLocks noChangeAspect="1"/>
            </p:cNvPicPr>
            <p:nvPr/>
          </p:nvPicPr>
          <p:blipFill rotWithShape="1">
            <a:blip r:embed="rId14"/>
            <a:srcRect t="90" r="8437" b="39748"/>
            <a:stretch/>
          </p:blipFill>
          <p:spPr>
            <a:xfrm>
              <a:off x="7020079" y="1003823"/>
              <a:ext cx="1761748" cy="1740147"/>
            </a:xfrm>
            <a:prstGeom prst="rect">
              <a:avLst/>
            </a:prstGeom>
          </p:spPr>
        </p:pic>
        <p:pic>
          <p:nvPicPr>
            <p:cNvPr id="9" name="Picture 10">
              <a:extLst>
                <a:ext uri="{FF2B5EF4-FFF2-40B4-BE49-F238E27FC236}">
                  <a16:creationId xmlns:a16="http://schemas.microsoft.com/office/drawing/2014/main" id="{6690D792-4DAC-4586-92F9-8400EC6C25C8}"/>
                </a:ext>
              </a:extLst>
            </p:cNvPr>
            <p:cNvPicPr>
              <a:picLocks noChangeAspect="1"/>
            </p:cNvPicPr>
            <p:nvPr/>
          </p:nvPicPr>
          <p:blipFill>
            <a:blip r:embed="rId15"/>
            <a:stretch>
              <a:fillRect/>
            </a:stretch>
          </p:blipFill>
          <p:spPr>
            <a:xfrm>
              <a:off x="7019039" y="2728105"/>
              <a:ext cx="1759555" cy="1736377"/>
            </a:xfrm>
            <a:prstGeom prst="rect">
              <a:avLst/>
            </a:prstGeom>
          </p:spPr>
        </p:pic>
      </p:grpSp>
      <p:sp>
        <p:nvSpPr>
          <p:cNvPr id="25" name="Espace réservé du numéro de diapositive 25">
            <a:extLst>
              <a:ext uri="{FF2B5EF4-FFF2-40B4-BE49-F238E27FC236}">
                <a16:creationId xmlns:a16="http://schemas.microsoft.com/office/drawing/2014/main" id="{0E6F7234-AB11-0E47-B2A8-5451A89E0AE0}"/>
              </a:ext>
            </a:extLst>
          </p:cNvPr>
          <p:cNvSpPr>
            <a:spLocks noGrp="1"/>
          </p:cNvSpPr>
          <p:nvPr>
            <p:ph type="sldNum" sz="quarter" idx="11"/>
          </p:nvPr>
        </p:nvSpPr>
        <p:spPr>
          <a:xfrm>
            <a:off x="8532440" y="4815904"/>
            <a:ext cx="287710" cy="216024"/>
          </a:xfrm>
        </p:spPr>
        <p:txBody>
          <a:bodyPr/>
          <a:lstStyle/>
          <a:p>
            <a:fld id="{F1143767-F74A-4D98-9A19-C8176FE10842}" type="slidenum">
              <a:rPr lang="de-DE" smtClean="0">
                <a:solidFill>
                  <a:srgbClr val="4A4A4A"/>
                </a:solidFill>
              </a:rPr>
              <a:pPr/>
              <a:t>34</a:t>
            </a:fld>
            <a:endParaRPr lang="de-DE">
              <a:solidFill>
                <a:srgbClr val="4A4A4A"/>
              </a:solidFill>
            </a:endParaRPr>
          </a:p>
        </p:txBody>
      </p:sp>
      <p:sp>
        <p:nvSpPr>
          <p:cNvPr id="27" name="Espace réservé du pied de page 2">
            <a:extLst>
              <a:ext uri="{FF2B5EF4-FFF2-40B4-BE49-F238E27FC236}">
                <a16:creationId xmlns:a16="http://schemas.microsoft.com/office/drawing/2014/main" id="{CEDB86C7-7341-48E8-AF90-0C789B6D8267}"/>
              </a:ext>
            </a:extLst>
          </p:cNvPr>
          <p:cNvSpPr txBox="1">
            <a:spLocks/>
          </p:cNvSpPr>
          <p:nvPr/>
        </p:nvSpPr>
        <p:spPr>
          <a:xfrm>
            <a:off x="4572000" y="4806380"/>
            <a:ext cx="3960440" cy="216023"/>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s-ES" sz="800" dirty="0"/>
              <a:t>Hager, presentación de empresa, 2022</a:t>
            </a:r>
            <a:endParaRPr lang="de-DE" sz="800" dirty="0"/>
          </a:p>
        </p:txBody>
      </p:sp>
    </p:spTree>
    <p:extLst>
      <p:ext uri="{BB962C8B-B14F-4D97-AF65-F5344CB8AC3E}">
        <p14:creationId xmlns:p14="http://schemas.microsoft.com/office/powerpoint/2010/main" val="3333869742"/>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fr-FR" noProof="0" dirty="0" err="1"/>
              <a:t>Recursos</a:t>
            </a:r>
            <a:r>
              <a:rPr lang="fr-FR" noProof="0" dirty="0"/>
              <a:t> </a:t>
            </a:r>
            <a:r>
              <a:rPr lang="fr-FR" noProof="0" dirty="0" err="1"/>
              <a:t>humanos</a:t>
            </a:r>
            <a:endParaRPr lang="fr-FR" noProof="0" dirty="0"/>
          </a:p>
        </p:txBody>
      </p:sp>
      <p:sp>
        <p:nvSpPr>
          <p:cNvPr id="3" name="Espace réservé du numéro de diapositive 2"/>
          <p:cNvSpPr>
            <a:spLocks noGrp="1"/>
          </p:cNvSpPr>
          <p:nvPr>
            <p:ph type="sldNum" sz="quarter" idx="12"/>
          </p:nvPr>
        </p:nvSpPr>
        <p:spPr/>
        <p:txBody>
          <a:bodyPr/>
          <a:lstStyle/>
          <a:p>
            <a:fld id="{F1143767-F74A-4D98-9A19-C8176FE10842}" type="slidenum">
              <a:rPr lang="de-DE" smtClean="0"/>
              <a:pPr/>
              <a:t>35</a:t>
            </a:fld>
            <a:endParaRPr lang="de-DE" dirty="0"/>
          </a:p>
        </p:txBody>
      </p:sp>
      <p:sp>
        <p:nvSpPr>
          <p:cNvPr id="4" name="Textplatzhalter 3"/>
          <p:cNvSpPr>
            <a:spLocks noGrp="1"/>
          </p:cNvSpPr>
          <p:nvPr>
            <p:ph type="body" sz="quarter" idx="13"/>
          </p:nvPr>
        </p:nvSpPr>
        <p:spPr/>
        <p:txBody>
          <a:bodyPr/>
          <a:lstStyle/>
          <a:p>
            <a:r>
              <a:rPr lang="fr-FR" noProof="0" dirty="0"/>
              <a:t>05</a:t>
            </a:r>
          </a:p>
        </p:txBody>
      </p:sp>
    </p:spTree>
    <p:extLst>
      <p:ext uri="{BB962C8B-B14F-4D97-AF65-F5344CB8AC3E}">
        <p14:creationId xmlns:p14="http://schemas.microsoft.com/office/powerpoint/2010/main" val="462455384"/>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 3" descr="HagerHuizhouPlant0009_grading.jp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0"/>
            <a:ext cx="9144000" cy="5148264"/>
          </a:xfrm>
          <a:prstGeom prst="rect">
            <a:avLst/>
          </a:prstGeom>
        </p:spPr>
      </p:pic>
      <p:sp>
        <p:nvSpPr>
          <p:cNvPr id="3" name="Espace réservé du texte 2"/>
          <p:cNvSpPr>
            <a:spLocks noGrp="1"/>
          </p:cNvSpPr>
          <p:nvPr>
            <p:ph type="body" sz="quarter" idx="12"/>
          </p:nvPr>
        </p:nvSpPr>
        <p:spPr>
          <a:noFill/>
        </p:spPr>
        <p:txBody>
          <a:bodyPr/>
          <a:lstStyle/>
          <a:p>
            <a:pPr marL="80963" defTabSz="180975">
              <a:spcAft>
                <a:spcPct val="25000"/>
              </a:spcAft>
              <a:defRPr/>
            </a:pPr>
            <a:r>
              <a:rPr lang="fr-FR" b="0" noProof="0" dirty="0" err="1">
                <a:solidFill>
                  <a:schemeClr val="bg1"/>
                </a:solidFill>
                <a:latin typeface="Arial" charset="0"/>
                <a:cs typeface="Arial" charset="0"/>
              </a:rPr>
              <a:t>Creemos</a:t>
            </a:r>
            <a:r>
              <a:rPr lang="fr-FR" b="0" noProof="0" dirty="0">
                <a:solidFill>
                  <a:schemeClr val="bg1"/>
                </a:solidFill>
                <a:latin typeface="Arial" charset="0"/>
                <a:cs typeface="Arial" charset="0"/>
              </a:rPr>
              <a:t> </a:t>
            </a:r>
            <a:r>
              <a:rPr lang="fr-FR" b="0" noProof="0" dirty="0" err="1">
                <a:solidFill>
                  <a:schemeClr val="bg1"/>
                </a:solidFill>
                <a:latin typeface="Arial" charset="0"/>
                <a:cs typeface="Arial" charset="0"/>
              </a:rPr>
              <a:t>firmemente</a:t>
            </a:r>
            <a:r>
              <a:rPr lang="fr-FR" b="0" noProof="0" dirty="0">
                <a:solidFill>
                  <a:schemeClr val="bg1"/>
                </a:solidFill>
                <a:latin typeface="Arial" charset="0"/>
                <a:cs typeface="Arial" charset="0"/>
              </a:rPr>
              <a:t>  que las </a:t>
            </a:r>
            <a:r>
              <a:rPr lang="fr-FR" b="0" noProof="0" dirty="0" err="1">
                <a:solidFill>
                  <a:schemeClr val="bg1"/>
                </a:solidFill>
                <a:latin typeface="Arial" charset="0"/>
                <a:cs typeface="Arial" charset="0"/>
              </a:rPr>
              <a:t>personas</a:t>
            </a:r>
            <a:r>
              <a:rPr lang="fr-FR" b="0" noProof="0" dirty="0">
                <a:solidFill>
                  <a:schemeClr val="bg1"/>
                </a:solidFill>
                <a:latin typeface="Arial" charset="0"/>
                <a:cs typeface="Arial" charset="0"/>
              </a:rPr>
              <a:t> son la clave de </a:t>
            </a:r>
            <a:r>
              <a:rPr lang="fr-FR" b="0" noProof="0" dirty="0" err="1">
                <a:solidFill>
                  <a:schemeClr val="bg1"/>
                </a:solidFill>
                <a:latin typeface="Arial" charset="0"/>
                <a:cs typeface="Arial" charset="0"/>
              </a:rPr>
              <a:t>nuestro</a:t>
            </a:r>
            <a:r>
              <a:rPr lang="fr-FR" b="0" noProof="0" dirty="0">
                <a:solidFill>
                  <a:schemeClr val="bg1"/>
                </a:solidFill>
                <a:latin typeface="Arial" charset="0"/>
                <a:cs typeface="Arial" charset="0"/>
              </a:rPr>
              <a:t> </a:t>
            </a:r>
            <a:r>
              <a:rPr lang="fr-FR" b="0" noProof="0" dirty="0" err="1">
                <a:solidFill>
                  <a:schemeClr val="bg1"/>
                </a:solidFill>
                <a:latin typeface="Arial" charset="0"/>
                <a:cs typeface="Arial" charset="0"/>
              </a:rPr>
              <a:t>éxito</a:t>
            </a:r>
            <a:r>
              <a:rPr lang="fr-FR" b="0" noProof="0" dirty="0">
                <a:solidFill>
                  <a:schemeClr val="bg1"/>
                </a:solidFill>
                <a:latin typeface="Arial" charset="0"/>
                <a:cs typeface="Arial" charset="0"/>
              </a:rPr>
              <a:t>.</a:t>
            </a:r>
          </a:p>
          <a:p>
            <a:endParaRPr lang="fr-FR" noProof="0" dirty="0"/>
          </a:p>
        </p:txBody>
      </p:sp>
      <p:sp>
        <p:nvSpPr>
          <p:cNvPr id="6" name="Espace réservé du numéro de diapositive 5"/>
          <p:cNvSpPr>
            <a:spLocks noGrp="1"/>
          </p:cNvSpPr>
          <p:nvPr>
            <p:ph type="sldNum" sz="quarter" idx="11"/>
          </p:nvPr>
        </p:nvSpPr>
        <p:spPr/>
        <p:txBody>
          <a:bodyPr/>
          <a:lstStyle/>
          <a:p>
            <a:fld id="{F1143767-F74A-4D98-9A19-C8176FE10842}" type="slidenum">
              <a:rPr lang="de-DE" smtClean="0"/>
              <a:pPr/>
              <a:t>36</a:t>
            </a:fld>
            <a:endParaRPr lang="de-DE" dirty="0"/>
          </a:p>
        </p:txBody>
      </p:sp>
      <p:sp>
        <p:nvSpPr>
          <p:cNvPr id="5" name="Titre 7"/>
          <p:cNvSpPr txBox="1">
            <a:spLocks/>
          </p:cNvSpPr>
          <p:nvPr/>
        </p:nvSpPr>
        <p:spPr>
          <a:xfrm>
            <a:off x="179512" y="227521"/>
            <a:ext cx="3858956" cy="402394"/>
          </a:xfrm>
          <a:prstGeom prst="rect">
            <a:avLst/>
          </a:prstGeom>
        </p:spPr>
        <p:txBody>
          <a:bodyPr/>
          <a:lstStyle>
            <a:lvl1pPr algn="l" defTabSz="914400" rtl="0" eaLnBrk="1" latinLnBrk="0" hangingPunct="1">
              <a:lnSpc>
                <a:spcPct val="91000"/>
              </a:lnSpc>
              <a:spcBef>
                <a:spcPct val="0"/>
              </a:spcBef>
              <a:buNone/>
              <a:defRPr sz="2500" b="1" kern="1200">
                <a:solidFill>
                  <a:schemeClr val="tx1"/>
                </a:solidFill>
                <a:latin typeface="+mj-lt"/>
                <a:ea typeface="+mj-ea"/>
                <a:cs typeface="+mj-cs"/>
              </a:defRPr>
            </a:lvl1pPr>
          </a:lstStyle>
          <a:p>
            <a:pPr marL="80963">
              <a:spcAft>
                <a:spcPct val="25000"/>
              </a:spcAft>
              <a:defRPr/>
            </a:pPr>
            <a:r>
              <a:rPr lang="en-GB" dirty="0" err="1">
                <a:solidFill>
                  <a:schemeClr val="bg1"/>
                </a:solidFill>
              </a:rPr>
              <a:t>Nuestra</a:t>
            </a:r>
            <a:r>
              <a:rPr lang="en-GB" dirty="0">
                <a:solidFill>
                  <a:schemeClr val="bg1"/>
                </a:solidFill>
              </a:rPr>
              <a:t> </a:t>
            </a:r>
            <a:r>
              <a:rPr lang="en-GB" dirty="0" err="1">
                <a:solidFill>
                  <a:schemeClr val="bg1"/>
                </a:solidFill>
              </a:rPr>
              <a:t>convicción</a:t>
            </a:r>
            <a:endParaRPr lang="en-US" dirty="0">
              <a:solidFill>
                <a:schemeClr val="bg1"/>
              </a:solidFill>
            </a:endParaRPr>
          </a:p>
        </p:txBody>
      </p:sp>
      <p:pic>
        <p:nvPicPr>
          <p:cNvPr id="8" name="Picture 2" descr="\\BLKSFS01\Corpcomm\ZZ_New_structure\04_Brand_projects\- CD Project_2020\- CD Elementik\Logos\All logos updated CC including HL inputs\Hager\RGB\EMFs\Hager_Logo_500px_sRGB_white.em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2904" y="4829132"/>
            <a:ext cx="437782" cy="145680"/>
          </a:xfrm>
          <a:prstGeom prst="rect">
            <a:avLst/>
          </a:prstGeom>
          <a:noFill/>
          <a:extLst>
            <a:ext uri="{909E8E84-426E-40DD-AFC4-6F175D3DCCD1}">
              <a14:hiddenFill xmlns:a14="http://schemas.microsoft.com/office/drawing/2010/main">
                <a:solidFill>
                  <a:srgbClr val="FFFFFF"/>
                </a:solidFill>
              </a14:hiddenFill>
            </a:ext>
          </a:extLst>
        </p:spPr>
      </p:pic>
      <p:sp>
        <p:nvSpPr>
          <p:cNvPr id="7" name="Espace réservé du pied de page 2">
            <a:extLst>
              <a:ext uri="{FF2B5EF4-FFF2-40B4-BE49-F238E27FC236}">
                <a16:creationId xmlns:a16="http://schemas.microsoft.com/office/drawing/2014/main" id="{CF1F0A64-80EC-4932-A593-A487249AD115}"/>
              </a:ext>
            </a:extLst>
          </p:cNvPr>
          <p:cNvSpPr txBox="1">
            <a:spLocks/>
          </p:cNvSpPr>
          <p:nvPr/>
        </p:nvSpPr>
        <p:spPr>
          <a:xfrm>
            <a:off x="4572000" y="4806380"/>
            <a:ext cx="3960440" cy="216023"/>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s-ES" sz="800" dirty="0">
                <a:solidFill>
                  <a:schemeClr val="bg1"/>
                </a:solidFill>
              </a:rPr>
              <a:t>Hager, presentación de empresa, 2022</a:t>
            </a:r>
            <a:endParaRPr lang="de-DE" sz="800" dirty="0">
              <a:solidFill>
                <a:schemeClr val="bg1"/>
              </a:solidFill>
            </a:endParaRPr>
          </a:p>
        </p:txBody>
      </p:sp>
    </p:spTree>
    <p:extLst>
      <p:ext uri="{BB962C8B-B14F-4D97-AF65-F5344CB8AC3E}">
        <p14:creationId xmlns:p14="http://schemas.microsoft.com/office/powerpoint/2010/main" val="3503002726"/>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descr="Ein Bild, das Person, drinnen, Gebäude, Mann enthält.&#10;&#10;Automatisch generierte Beschreibung">
            <a:extLst>
              <a:ext uri="{FF2B5EF4-FFF2-40B4-BE49-F238E27FC236}">
                <a16:creationId xmlns:a16="http://schemas.microsoft.com/office/drawing/2014/main" id="{C968B2E5-8728-EB48-A7E6-E9B9AC3F61BC}"/>
              </a:ext>
            </a:extLst>
          </p:cNvPr>
          <p:cNvPicPr>
            <a:picLocks noChangeAspect="1"/>
          </p:cNvPicPr>
          <p:nvPr/>
        </p:nvPicPr>
        <p:blipFill rotWithShape="1">
          <a:blip r:embed="rId3"/>
          <a:srcRect l="1191" t="5742" r="4551"/>
          <a:stretch/>
        </p:blipFill>
        <p:spPr>
          <a:xfrm>
            <a:off x="0" y="2381"/>
            <a:ext cx="9144000" cy="5143500"/>
          </a:xfrm>
          <a:prstGeom prst="rect">
            <a:avLst/>
          </a:prstGeom>
        </p:spPr>
      </p:pic>
      <p:sp>
        <p:nvSpPr>
          <p:cNvPr id="3" name="Espace réservé du texte 2"/>
          <p:cNvSpPr>
            <a:spLocks noGrp="1"/>
          </p:cNvSpPr>
          <p:nvPr>
            <p:ph type="body" sz="quarter" idx="12"/>
          </p:nvPr>
        </p:nvSpPr>
        <p:spPr>
          <a:xfrm>
            <a:off x="324000" y="-1"/>
            <a:ext cx="3004894" cy="4123765"/>
          </a:xfrm>
          <a:noFill/>
        </p:spPr>
        <p:txBody>
          <a:bodyPr wrap="none" lIns="0" tIns="288000" rIns="0">
            <a:noAutofit/>
          </a:bodyPr>
          <a:lstStyle/>
          <a:p>
            <a:pPr marL="80963">
              <a:spcAft>
                <a:spcPct val="25000"/>
              </a:spcAft>
              <a:defRPr/>
            </a:pPr>
            <a:r>
              <a:rPr lang="es-ES_tradnl" dirty="0">
                <a:solidFill>
                  <a:schemeClr val="bg1"/>
                </a:solidFill>
              </a:rPr>
              <a:t>Nuestros valores</a:t>
            </a:r>
            <a:endParaRPr lang="en-US" dirty="0">
              <a:solidFill>
                <a:schemeClr val="bg1"/>
              </a:solidFill>
            </a:endParaRPr>
          </a:p>
          <a:p>
            <a:endParaRPr lang="en-GB" b="0" noProof="0" dirty="0">
              <a:solidFill>
                <a:schemeClr val="bg1"/>
              </a:solidFill>
            </a:endParaRPr>
          </a:p>
          <a:p>
            <a:r>
              <a:rPr lang="en-GB" sz="3600" dirty="0" err="1">
                <a:solidFill>
                  <a:schemeClr val="bg1"/>
                </a:solidFill>
              </a:rPr>
              <a:t>Coraje</a:t>
            </a:r>
            <a:endParaRPr lang="en-GB" sz="3600" dirty="0">
              <a:solidFill>
                <a:schemeClr val="bg1"/>
              </a:solidFill>
            </a:endParaRPr>
          </a:p>
          <a:p>
            <a:r>
              <a:rPr lang="en-GB" sz="3600" dirty="0" err="1">
                <a:solidFill>
                  <a:schemeClr val="bg1"/>
                </a:solidFill>
              </a:rPr>
              <a:t>Autenticidad</a:t>
            </a:r>
            <a:br>
              <a:rPr lang="en-GB" sz="3600" dirty="0">
                <a:solidFill>
                  <a:schemeClr val="bg1"/>
                </a:solidFill>
              </a:rPr>
            </a:br>
            <a:r>
              <a:rPr lang="en-GB" sz="3600" dirty="0" err="1">
                <a:solidFill>
                  <a:schemeClr val="bg1"/>
                </a:solidFill>
              </a:rPr>
              <a:t>Integridad</a:t>
            </a:r>
            <a:endParaRPr lang="en-GB" noProof="0" dirty="0">
              <a:solidFill>
                <a:schemeClr val="bg1"/>
              </a:solidFill>
            </a:endParaRPr>
          </a:p>
        </p:txBody>
      </p:sp>
      <p:sp>
        <p:nvSpPr>
          <p:cNvPr id="4" name="Espace réservé du numéro de diapositive 3"/>
          <p:cNvSpPr>
            <a:spLocks noGrp="1"/>
          </p:cNvSpPr>
          <p:nvPr>
            <p:ph type="sldNum" sz="quarter" idx="11"/>
          </p:nvPr>
        </p:nvSpPr>
        <p:spPr/>
        <p:txBody>
          <a:bodyPr/>
          <a:lstStyle/>
          <a:p>
            <a:fld id="{F1143767-F74A-4D98-9A19-C8176FE10842}" type="slidenum">
              <a:rPr lang="de-DE" smtClean="0">
                <a:solidFill>
                  <a:schemeClr val="bg1"/>
                </a:solidFill>
              </a:rPr>
              <a:pPr/>
              <a:t>37</a:t>
            </a:fld>
            <a:endParaRPr lang="de-DE" dirty="0">
              <a:solidFill>
                <a:schemeClr val="bg1"/>
              </a:solidFill>
            </a:endParaRPr>
          </a:p>
        </p:txBody>
      </p:sp>
      <p:sp>
        <p:nvSpPr>
          <p:cNvPr id="12" name="Textplatzhalter 6">
            <a:extLst>
              <a:ext uri="{FF2B5EF4-FFF2-40B4-BE49-F238E27FC236}">
                <a16:creationId xmlns:a16="http://schemas.microsoft.com/office/drawing/2014/main" id="{D94B7D23-45EE-2C4B-BEDC-098D4A6465C8}"/>
              </a:ext>
            </a:extLst>
          </p:cNvPr>
          <p:cNvSpPr txBox="1">
            <a:spLocks/>
          </p:cNvSpPr>
          <p:nvPr/>
        </p:nvSpPr>
        <p:spPr>
          <a:xfrm>
            <a:off x="311623" y="4853374"/>
            <a:ext cx="756000" cy="147600"/>
          </a:xfrm>
          <a:prstGeom prst="rect">
            <a:avLst/>
          </a:prstGeom>
          <a:blipFill>
            <a:blip r:embed="rId4" cstate="screen">
              <a:extLst>
                <a:ext uri="{28A0092B-C50C-407E-A947-70E740481C1C}">
                  <a14:useLocalDpi xmlns:a14="http://schemas.microsoft.com/office/drawing/2010/main"/>
                </a:ext>
              </a:extLst>
            </a:blip>
            <a:stretch>
              <a:fillRect/>
            </a:stretch>
          </a:blipFill>
        </p:spPr>
        <p:txBody>
          <a:bodyPr/>
          <a:lstStyle>
            <a:lvl1pPr marL="0" indent="0" algn="l" defTabSz="914400" rtl="0" eaLnBrk="1" latinLnBrk="0" hangingPunct="1">
              <a:lnSpc>
                <a:spcPct val="114000"/>
              </a:lnSpc>
              <a:spcBef>
                <a:spcPts val="0"/>
              </a:spcBef>
              <a:spcAft>
                <a:spcPts val="0"/>
              </a:spcAft>
              <a:buFont typeface="Wingdings" panose="05000000000000000000" pitchFamily="2" charset="2"/>
              <a:buNone/>
              <a:defRPr sz="1600" kern="1200">
                <a:solidFill>
                  <a:schemeClr val="tx1"/>
                </a:solidFill>
                <a:latin typeface="+mn-lt"/>
                <a:ea typeface="+mn-ea"/>
                <a:cs typeface="+mn-cs"/>
              </a:defRPr>
            </a:lvl1pPr>
            <a:lvl2pPr marL="457200" indent="0" algn="l" defTabSz="914400" rtl="0" eaLnBrk="1" latinLnBrk="0" hangingPunct="1">
              <a:lnSpc>
                <a:spcPct val="114000"/>
              </a:lnSpc>
              <a:spcBef>
                <a:spcPts val="0"/>
              </a:spcBef>
              <a:spcAft>
                <a:spcPts val="0"/>
              </a:spcAft>
              <a:buFont typeface="Arial" panose="020B0604020202020204" pitchFamily="34" charset="0"/>
              <a:buNone/>
              <a:defRPr sz="1400" kern="1200">
                <a:solidFill>
                  <a:schemeClr val="tx1"/>
                </a:solidFill>
                <a:latin typeface="+mn-lt"/>
                <a:ea typeface="+mn-ea"/>
                <a:cs typeface="+mn-cs"/>
              </a:defRPr>
            </a:lvl2pPr>
            <a:lvl3pPr marL="627063" indent="0" algn="l" defTabSz="914400" rtl="0" eaLnBrk="1" latinLnBrk="0" hangingPunct="1">
              <a:lnSpc>
                <a:spcPct val="114000"/>
              </a:lnSpc>
              <a:spcBef>
                <a:spcPts val="0"/>
              </a:spcBef>
              <a:spcAft>
                <a:spcPts val="0"/>
              </a:spcAft>
              <a:buFont typeface="Wingdings" panose="05000000000000000000" pitchFamily="2" charset="2"/>
              <a:buNone/>
              <a:defRPr sz="1400" kern="1200">
                <a:solidFill>
                  <a:schemeClr val="tx1"/>
                </a:solidFill>
                <a:latin typeface="+mn-lt"/>
                <a:ea typeface="+mn-ea"/>
                <a:cs typeface="+mn-cs"/>
              </a:defRPr>
            </a:lvl3pPr>
            <a:lvl4pPr marL="808038" indent="0" algn="l" defTabSz="914400" rtl="0" eaLnBrk="1" latinLnBrk="0" hangingPunct="1">
              <a:lnSpc>
                <a:spcPct val="114000"/>
              </a:lnSpc>
              <a:spcBef>
                <a:spcPts val="0"/>
              </a:spcBef>
              <a:spcAft>
                <a:spcPts val="0"/>
              </a:spcAft>
              <a:buFont typeface="Wingdings" panose="05000000000000000000" pitchFamily="2" charset="2"/>
              <a:buNone/>
              <a:defRPr sz="1400" kern="1200">
                <a:solidFill>
                  <a:schemeClr val="tx1"/>
                </a:solidFill>
                <a:latin typeface="+mn-lt"/>
                <a:ea typeface="+mn-ea"/>
                <a:cs typeface="+mn-cs"/>
              </a:defRPr>
            </a:lvl4pPr>
            <a:lvl5pPr marL="985838" indent="0" algn="l" defTabSz="914400" rtl="0" eaLnBrk="1" latinLnBrk="0" hangingPunct="1">
              <a:lnSpc>
                <a:spcPct val="114000"/>
              </a:lnSpc>
              <a:spcBef>
                <a:spcPts val="0"/>
              </a:spcBef>
              <a:spcAft>
                <a:spcPts val="0"/>
              </a:spcAft>
              <a:buFont typeface="Wingdings" panose="05000000000000000000" pitchFamily="2" charset="2"/>
              <a:buNone/>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br>
              <a:rPr lang="de-DE"/>
            </a:br>
            <a:endParaRPr lang="de-DE"/>
          </a:p>
        </p:txBody>
      </p:sp>
      <p:sp>
        <p:nvSpPr>
          <p:cNvPr id="7" name="Espace réservé du pied de page 2">
            <a:extLst>
              <a:ext uri="{FF2B5EF4-FFF2-40B4-BE49-F238E27FC236}">
                <a16:creationId xmlns:a16="http://schemas.microsoft.com/office/drawing/2014/main" id="{359C6453-15E8-45B3-B833-4C69CD8A92AF}"/>
              </a:ext>
            </a:extLst>
          </p:cNvPr>
          <p:cNvSpPr txBox="1">
            <a:spLocks/>
          </p:cNvSpPr>
          <p:nvPr/>
        </p:nvSpPr>
        <p:spPr>
          <a:xfrm>
            <a:off x="4572000" y="4806380"/>
            <a:ext cx="3960440" cy="216023"/>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s-ES" sz="800" dirty="0">
                <a:solidFill>
                  <a:schemeClr val="bg1"/>
                </a:solidFill>
              </a:rPr>
              <a:t>Hager, presentación de empresa, 2022</a:t>
            </a:r>
            <a:endParaRPr lang="de-DE" sz="800" dirty="0">
              <a:solidFill>
                <a:schemeClr val="bg1"/>
              </a:solidFill>
            </a:endParaRPr>
          </a:p>
        </p:txBody>
      </p:sp>
    </p:spTree>
    <p:extLst>
      <p:ext uri="{BB962C8B-B14F-4D97-AF65-F5344CB8AC3E}">
        <p14:creationId xmlns:p14="http://schemas.microsoft.com/office/powerpoint/2010/main" val="309752064"/>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07975" y="227521"/>
            <a:ext cx="8440489" cy="402394"/>
          </a:xfrm>
        </p:spPr>
        <p:txBody>
          <a:bodyPr/>
          <a:lstStyle/>
          <a:p>
            <a:r>
              <a:rPr lang="fr-FR" dirty="0" err="1"/>
              <a:t>Colaboradores</a:t>
            </a:r>
            <a:r>
              <a:rPr lang="fr-FR" dirty="0"/>
              <a:t> </a:t>
            </a:r>
            <a:r>
              <a:rPr lang="fr-FR" dirty="0" err="1"/>
              <a:t>competentes</a:t>
            </a:r>
            <a:r>
              <a:rPr lang="fr-FR" dirty="0"/>
              <a:t> y </a:t>
            </a:r>
            <a:r>
              <a:rPr lang="fr-FR" dirty="0" err="1"/>
              <a:t>comprometidos</a:t>
            </a:r>
            <a:r>
              <a:rPr lang="fr-FR" dirty="0"/>
              <a:t> </a:t>
            </a:r>
            <a:br>
              <a:rPr lang="fr-FR" dirty="0"/>
            </a:br>
            <a:r>
              <a:rPr lang="fr-FR" dirty="0">
                <a:solidFill>
                  <a:schemeClr val="accent4"/>
                </a:solidFill>
              </a:rPr>
              <a:t>en el </a:t>
            </a:r>
            <a:r>
              <a:rPr lang="fr-FR" dirty="0" err="1">
                <a:solidFill>
                  <a:schemeClr val="accent4"/>
                </a:solidFill>
              </a:rPr>
              <a:t>mundo</a:t>
            </a:r>
            <a:r>
              <a:rPr lang="fr-FR" dirty="0">
                <a:solidFill>
                  <a:schemeClr val="accent4"/>
                </a:solidFill>
              </a:rPr>
              <a:t> </a:t>
            </a:r>
            <a:r>
              <a:rPr lang="fr-FR" dirty="0" err="1">
                <a:solidFill>
                  <a:schemeClr val="accent4"/>
                </a:solidFill>
              </a:rPr>
              <a:t>entero</a:t>
            </a:r>
            <a:endParaRPr lang="en-GB" noProof="0" dirty="0">
              <a:solidFill>
                <a:schemeClr val="accent4"/>
              </a:solidFill>
            </a:endParaRPr>
          </a:p>
        </p:txBody>
      </p:sp>
      <p:sp>
        <p:nvSpPr>
          <p:cNvPr id="5" name="Espace réservé du numéro de diapositive 4"/>
          <p:cNvSpPr>
            <a:spLocks noGrp="1"/>
          </p:cNvSpPr>
          <p:nvPr>
            <p:ph type="sldNum" sz="quarter" idx="11"/>
          </p:nvPr>
        </p:nvSpPr>
        <p:spPr/>
        <p:txBody>
          <a:bodyPr/>
          <a:lstStyle/>
          <a:p>
            <a:fld id="{F1143767-F74A-4D98-9A19-C8176FE10842}" type="slidenum">
              <a:rPr lang="de-DE" smtClean="0"/>
              <a:pPr/>
              <a:t>38</a:t>
            </a:fld>
            <a:endParaRPr lang="de-DE"/>
          </a:p>
        </p:txBody>
      </p:sp>
      <p:grpSp>
        <p:nvGrpSpPr>
          <p:cNvPr id="8" name="Gruppieren 7">
            <a:extLst>
              <a:ext uri="{FF2B5EF4-FFF2-40B4-BE49-F238E27FC236}">
                <a16:creationId xmlns:a16="http://schemas.microsoft.com/office/drawing/2014/main" id="{CF4AEDA7-3645-CE49-AFCB-13101E60D3A1}"/>
              </a:ext>
            </a:extLst>
          </p:cNvPr>
          <p:cNvGrpSpPr/>
          <p:nvPr/>
        </p:nvGrpSpPr>
        <p:grpSpPr>
          <a:xfrm>
            <a:off x="3653353" y="1201447"/>
            <a:ext cx="2061590" cy="1323439"/>
            <a:chOff x="3653353" y="1201447"/>
            <a:chExt cx="2061590" cy="1323439"/>
          </a:xfrm>
        </p:grpSpPr>
        <p:sp>
          <p:nvSpPr>
            <p:cNvPr id="16" name="Rectangle 9"/>
            <p:cNvSpPr/>
            <p:nvPr/>
          </p:nvSpPr>
          <p:spPr>
            <a:xfrm>
              <a:off x="3653353" y="1201447"/>
              <a:ext cx="1425945" cy="1323439"/>
            </a:xfrm>
            <a:prstGeom prst="rect">
              <a:avLst/>
            </a:prstGeom>
          </p:spPr>
          <p:txBody>
            <a:bodyPr wrap="square">
              <a:spAutoFit/>
            </a:bodyPr>
            <a:lstStyle/>
            <a:p>
              <a:pPr lvl="0" fontAlgn="base">
                <a:spcBef>
                  <a:spcPct val="50000"/>
                </a:spcBef>
                <a:spcAft>
                  <a:spcPct val="0"/>
                </a:spcAft>
              </a:pPr>
              <a:r>
                <a:rPr lang="en-GB" sz="8000" b="1" spc="-150" dirty="0">
                  <a:solidFill>
                    <a:schemeClr val="accent5"/>
                  </a:solidFill>
                  <a:latin typeface="Arial" pitchFamily="34" charset="0"/>
                  <a:ea typeface="ヒラギノ角ゴ Pro W3" pitchFamily="-84" charset="-128"/>
                  <a:cs typeface="Arial"/>
                </a:rPr>
                <a:t>30</a:t>
              </a:r>
            </a:p>
          </p:txBody>
        </p:sp>
        <p:sp>
          <p:nvSpPr>
            <p:cNvPr id="3" name="Rechteck 2">
              <a:extLst>
                <a:ext uri="{FF2B5EF4-FFF2-40B4-BE49-F238E27FC236}">
                  <a16:creationId xmlns:a16="http://schemas.microsoft.com/office/drawing/2014/main" id="{AF055210-E24F-2443-A42E-5B5AB01043FC}"/>
                </a:ext>
              </a:extLst>
            </p:cNvPr>
            <p:cNvSpPr/>
            <p:nvPr/>
          </p:nvSpPr>
          <p:spPr>
            <a:xfrm>
              <a:off x="4828420" y="1906107"/>
              <a:ext cx="886523" cy="374461"/>
            </a:xfrm>
            <a:prstGeom prst="rect">
              <a:avLst/>
            </a:prstGeom>
          </p:spPr>
          <p:txBody>
            <a:bodyPr wrap="square">
              <a:spAutoFit/>
            </a:bodyPr>
            <a:lstStyle/>
            <a:p>
              <a:pPr>
                <a:lnSpc>
                  <a:spcPts val="1100"/>
                </a:lnSpc>
              </a:pPr>
              <a:r>
                <a:rPr lang="en-GB" sz="2000" b="1" dirty="0">
                  <a:solidFill>
                    <a:schemeClr val="accent5"/>
                  </a:solidFill>
                  <a:latin typeface="Arial" pitchFamily="34" charset="0"/>
                  <a:ea typeface="ヒラギノ角ゴ Pro W3" pitchFamily="-84" charset="-128"/>
                  <a:cs typeface="Arial"/>
                </a:rPr>
                <a:t>%</a:t>
              </a:r>
              <a:br>
                <a:rPr lang="en-GB" sz="4800" b="1" dirty="0">
                  <a:solidFill>
                    <a:schemeClr val="accent5"/>
                  </a:solidFill>
                  <a:latin typeface="Arial" pitchFamily="34" charset="0"/>
                  <a:ea typeface="ヒラギノ角ゴ Pro W3" pitchFamily="-84" charset="-128"/>
                  <a:cs typeface="Arial"/>
                </a:rPr>
              </a:br>
              <a:r>
                <a:rPr lang="en-GB" sz="1000" b="1" dirty="0">
                  <a:solidFill>
                    <a:schemeClr val="accent5"/>
                  </a:solidFill>
                  <a:latin typeface="Arial" pitchFamily="34" charset="0"/>
                  <a:ea typeface="ヒラギノ角ゴ Pro W3" pitchFamily="-84" charset="-128"/>
                  <a:cs typeface="Arial"/>
                </a:rPr>
                <a:t>Francia</a:t>
              </a:r>
              <a:endParaRPr lang="de-DE" sz="1000" dirty="0"/>
            </a:p>
          </p:txBody>
        </p:sp>
      </p:grpSp>
      <p:grpSp>
        <p:nvGrpSpPr>
          <p:cNvPr id="10" name="Gruppieren 9">
            <a:extLst>
              <a:ext uri="{FF2B5EF4-FFF2-40B4-BE49-F238E27FC236}">
                <a16:creationId xmlns:a16="http://schemas.microsoft.com/office/drawing/2014/main" id="{6B67FB2E-4531-0747-B588-3B8E1016E6E5}"/>
              </a:ext>
            </a:extLst>
          </p:cNvPr>
          <p:cNvGrpSpPr/>
          <p:nvPr/>
        </p:nvGrpSpPr>
        <p:grpSpPr>
          <a:xfrm>
            <a:off x="2815323" y="2490212"/>
            <a:ext cx="1940467" cy="1200329"/>
            <a:chOff x="2815323" y="2490212"/>
            <a:chExt cx="1940467" cy="1200329"/>
          </a:xfrm>
        </p:grpSpPr>
        <p:sp>
          <p:nvSpPr>
            <p:cNvPr id="17" name="Rectangle 9"/>
            <p:cNvSpPr/>
            <p:nvPr/>
          </p:nvSpPr>
          <p:spPr>
            <a:xfrm>
              <a:off x="2815323" y="2490212"/>
              <a:ext cx="1177557" cy="1200329"/>
            </a:xfrm>
            <a:prstGeom prst="rect">
              <a:avLst/>
            </a:prstGeom>
          </p:spPr>
          <p:txBody>
            <a:bodyPr wrap="square">
              <a:spAutoFit/>
            </a:bodyPr>
            <a:lstStyle/>
            <a:p>
              <a:pPr lvl="0" fontAlgn="base">
                <a:spcBef>
                  <a:spcPct val="50000"/>
                </a:spcBef>
                <a:spcAft>
                  <a:spcPct val="0"/>
                </a:spcAft>
              </a:pPr>
              <a:r>
                <a:rPr lang="en-GB" sz="7200" b="1" spc="-150" dirty="0">
                  <a:solidFill>
                    <a:schemeClr val="accent5"/>
                  </a:solidFill>
                  <a:latin typeface="Arial" pitchFamily="34" charset="0"/>
                  <a:ea typeface="ヒラギノ角ゴ Pro W3" pitchFamily="-84" charset="-128"/>
                  <a:cs typeface="Arial"/>
                </a:rPr>
                <a:t>30</a:t>
              </a:r>
            </a:p>
          </p:txBody>
        </p:sp>
        <p:sp>
          <p:nvSpPr>
            <p:cNvPr id="13" name="Rechteck 12">
              <a:extLst>
                <a:ext uri="{FF2B5EF4-FFF2-40B4-BE49-F238E27FC236}">
                  <a16:creationId xmlns:a16="http://schemas.microsoft.com/office/drawing/2014/main" id="{11DBBD59-DB3E-7549-80E7-B302DA06ED14}"/>
                </a:ext>
              </a:extLst>
            </p:cNvPr>
            <p:cNvSpPr/>
            <p:nvPr/>
          </p:nvSpPr>
          <p:spPr>
            <a:xfrm>
              <a:off x="3869267" y="3156877"/>
              <a:ext cx="886523" cy="374461"/>
            </a:xfrm>
            <a:prstGeom prst="rect">
              <a:avLst/>
            </a:prstGeom>
          </p:spPr>
          <p:txBody>
            <a:bodyPr wrap="square">
              <a:spAutoFit/>
            </a:bodyPr>
            <a:lstStyle/>
            <a:p>
              <a:pPr>
                <a:lnSpc>
                  <a:spcPts val="1100"/>
                </a:lnSpc>
              </a:pPr>
              <a:r>
                <a:rPr lang="en-GB" sz="2000" b="1" dirty="0">
                  <a:solidFill>
                    <a:schemeClr val="accent5"/>
                  </a:solidFill>
                  <a:latin typeface="Arial" pitchFamily="34" charset="0"/>
                  <a:ea typeface="ヒラギノ角ゴ Pro W3" pitchFamily="-84" charset="-128"/>
                  <a:cs typeface="Arial"/>
                </a:rPr>
                <a:t>%</a:t>
              </a:r>
              <a:br>
                <a:rPr lang="en-GB" sz="4800" b="1" dirty="0">
                  <a:solidFill>
                    <a:schemeClr val="accent5"/>
                  </a:solidFill>
                  <a:latin typeface="Arial" pitchFamily="34" charset="0"/>
                  <a:ea typeface="ヒラギノ角ゴ Pro W3" pitchFamily="-84" charset="-128"/>
                  <a:cs typeface="Arial"/>
                </a:rPr>
              </a:br>
              <a:r>
                <a:rPr lang="en-GB" sz="1000" b="1" dirty="0" err="1">
                  <a:solidFill>
                    <a:schemeClr val="accent5"/>
                  </a:solidFill>
                  <a:latin typeface="Arial" pitchFamily="34" charset="0"/>
                  <a:ea typeface="ヒラギノ角ゴ Pro W3" pitchFamily="-84" charset="-128"/>
                  <a:cs typeface="Arial"/>
                </a:rPr>
                <a:t>Alemania</a:t>
              </a:r>
              <a:endParaRPr lang="de-DE" sz="1000" dirty="0"/>
            </a:p>
          </p:txBody>
        </p:sp>
      </p:grpSp>
      <p:grpSp>
        <p:nvGrpSpPr>
          <p:cNvPr id="21" name="Gruppieren 20">
            <a:extLst>
              <a:ext uri="{FF2B5EF4-FFF2-40B4-BE49-F238E27FC236}">
                <a16:creationId xmlns:a16="http://schemas.microsoft.com/office/drawing/2014/main" id="{AFD299AC-3911-C74D-9130-C3F04438EB7A}"/>
              </a:ext>
            </a:extLst>
          </p:cNvPr>
          <p:cNvGrpSpPr/>
          <p:nvPr/>
        </p:nvGrpSpPr>
        <p:grpSpPr>
          <a:xfrm>
            <a:off x="4155894" y="3553574"/>
            <a:ext cx="1577337" cy="809552"/>
            <a:chOff x="4155894" y="3553574"/>
            <a:chExt cx="1577337" cy="809552"/>
          </a:xfrm>
        </p:grpSpPr>
        <p:sp>
          <p:nvSpPr>
            <p:cNvPr id="14" name="Rectangle 13"/>
            <p:cNvSpPr/>
            <p:nvPr/>
          </p:nvSpPr>
          <p:spPr>
            <a:xfrm>
              <a:off x="4155894" y="3553574"/>
              <a:ext cx="800154" cy="769441"/>
            </a:xfrm>
            <a:prstGeom prst="rect">
              <a:avLst/>
            </a:prstGeom>
          </p:spPr>
          <p:txBody>
            <a:bodyPr wrap="square">
              <a:spAutoFit/>
            </a:bodyPr>
            <a:lstStyle/>
            <a:p>
              <a:pPr lvl="0" fontAlgn="base">
                <a:spcBef>
                  <a:spcPct val="50000"/>
                </a:spcBef>
                <a:spcAft>
                  <a:spcPct val="0"/>
                </a:spcAft>
              </a:pPr>
              <a:r>
                <a:rPr lang="en-GB" sz="4400" b="1" spc="-150" dirty="0">
                  <a:solidFill>
                    <a:schemeClr val="accent3"/>
                  </a:solidFill>
                  <a:latin typeface="Arial" pitchFamily="34" charset="0"/>
                  <a:ea typeface="ヒラギノ角ゴ Pro W3" pitchFamily="-84" charset="-128"/>
                  <a:cs typeface="Arial"/>
                </a:rPr>
                <a:t>16</a:t>
              </a:r>
            </a:p>
          </p:txBody>
        </p:sp>
        <p:sp>
          <p:nvSpPr>
            <p:cNvPr id="18" name="Rechteck 17">
              <a:extLst>
                <a:ext uri="{FF2B5EF4-FFF2-40B4-BE49-F238E27FC236}">
                  <a16:creationId xmlns:a16="http://schemas.microsoft.com/office/drawing/2014/main" id="{C116CF21-5DB3-0E4C-83C8-5903D382EF04}"/>
                </a:ext>
              </a:extLst>
            </p:cNvPr>
            <p:cNvSpPr/>
            <p:nvPr/>
          </p:nvSpPr>
          <p:spPr>
            <a:xfrm>
              <a:off x="4846708" y="3847600"/>
              <a:ext cx="886523" cy="515526"/>
            </a:xfrm>
            <a:prstGeom prst="rect">
              <a:avLst/>
            </a:prstGeom>
          </p:spPr>
          <p:txBody>
            <a:bodyPr wrap="square">
              <a:spAutoFit/>
            </a:bodyPr>
            <a:lstStyle/>
            <a:p>
              <a:pPr>
                <a:lnSpc>
                  <a:spcPts val="1100"/>
                </a:lnSpc>
              </a:pPr>
              <a:r>
                <a:rPr lang="en-GB" sz="2000" b="1" dirty="0">
                  <a:solidFill>
                    <a:schemeClr val="accent3"/>
                  </a:solidFill>
                  <a:latin typeface="Arial" pitchFamily="34" charset="0"/>
                  <a:ea typeface="ヒラギノ角ゴ Pro W3" pitchFamily="-84" charset="-128"/>
                  <a:cs typeface="Arial"/>
                </a:rPr>
                <a:t>%</a:t>
              </a:r>
              <a:br>
                <a:rPr lang="en-GB" sz="4800" b="1" dirty="0">
                  <a:solidFill>
                    <a:schemeClr val="accent3"/>
                  </a:solidFill>
                  <a:latin typeface="Arial" pitchFamily="34" charset="0"/>
                  <a:ea typeface="ヒラギノ角ゴ Pro W3" pitchFamily="-84" charset="-128"/>
                  <a:cs typeface="Arial"/>
                </a:rPr>
              </a:br>
              <a:r>
                <a:rPr lang="en-GB" sz="1000" b="1" dirty="0" err="1">
                  <a:solidFill>
                    <a:schemeClr val="accent3"/>
                  </a:solidFill>
                  <a:latin typeface="Arial" pitchFamily="34" charset="0"/>
                  <a:ea typeface="ヒラギノ角ゴ Pro W3" pitchFamily="-84" charset="-128"/>
                  <a:cs typeface="Arial"/>
                </a:rPr>
                <a:t>Fuera</a:t>
              </a:r>
              <a:r>
                <a:rPr lang="en-GB" sz="1000" b="1" dirty="0">
                  <a:solidFill>
                    <a:schemeClr val="accent3"/>
                  </a:solidFill>
                  <a:latin typeface="Arial" pitchFamily="34" charset="0"/>
                  <a:ea typeface="ヒラギノ角ゴ Pro W3" pitchFamily="-84" charset="-128"/>
                  <a:cs typeface="Arial"/>
                </a:rPr>
                <a:t> de Europa</a:t>
              </a:r>
              <a:endParaRPr lang="de-DE" sz="1000" dirty="0">
                <a:solidFill>
                  <a:schemeClr val="accent3"/>
                </a:solidFill>
              </a:endParaRPr>
            </a:p>
          </p:txBody>
        </p:sp>
      </p:grpSp>
      <p:grpSp>
        <p:nvGrpSpPr>
          <p:cNvPr id="9" name="Gruppieren 8">
            <a:extLst>
              <a:ext uri="{FF2B5EF4-FFF2-40B4-BE49-F238E27FC236}">
                <a16:creationId xmlns:a16="http://schemas.microsoft.com/office/drawing/2014/main" id="{DB2B20A8-1C61-FF46-AE14-D65776B81F91}"/>
              </a:ext>
            </a:extLst>
          </p:cNvPr>
          <p:cNvGrpSpPr/>
          <p:nvPr/>
        </p:nvGrpSpPr>
        <p:grpSpPr>
          <a:xfrm>
            <a:off x="4523533" y="2336356"/>
            <a:ext cx="1956431" cy="947530"/>
            <a:chOff x="4523533" y="2336356"/>
            <a:chExt cx="1956431" cy="947530"/>
          </a:xfrm>
        </p:grpSpPr>
        <p:sp>
          <p:nvSpPr>
            <p:cNvPr id="15" name="Rectangle 9"/>
            <p:cNvSpPr/>
            <p:nvPr/>
          </p:nvSpPr>
          <p:spPr>
            <a:xfrm>
              <a:off x="4523533" y="2336356"/>
              <a:ext cx="940532" cy="923330"/>
            </a:xfrm>
            <a:prstGeom prst="rect">
              <a:avLst/>
            </a:prstGeom>
          </p:spPr>
          <p:txBody>
            <a:bodyPr wrap="square">
              <a:spAutoFit/>
            </a:bodyPr>
            <a:lstStyle/>
            <a:p>
              <a:pPr lvl="0" fontAlgn="base">
                <a:spcBef>
                  <a:spcPct val="50000"/>
                </a:spcBef>
                <a:spcAft>
                  <a:spcPct val="0"/>
                </a:spcAft>
              </a:pPr>
              <a:r>
                <a:rPr lang="en-GB" sz="5400" b="1" spc="-150" dirty="0">
                  <a:solidFill>
                    <a:schemeClr val="accent3"/>
                  </a:solidFill>
                  <a:latin typeface="Arial" pitchFamily="34" charset="0"/>
                  <a:ea typeface="ヒラギノ角ゴ Pro W3" pitchFamily="-84" charset="-128"/>
                  <a:cs typeface="Arial"/>
                </a:rPr>
                <a:t>24</a:t>
              </a:r>
              <a:endParaRPr lang="fr-FR" sz="5400" b="1" spc="-150" dirty="0">
                <a:solidFill>
                  <a:schemeClr val="accent3"/>
                </a:solidFill>
                <a:latin typeface="Arial" pitchFamily="34" charset="0"/>
                <a:ea typeface="ヒラギノ角ゴ Pro W3" pitchFamily="-84" charset="-128"/>
                <a:cs typeface="Arial"/>
              </a:endParaRPr>
            </a:p>
          </p:txBody>
        </p:sp>
        <p:sp>
          <p:nvSpPr>
            <p:cNvPr id="19" name="Rechteck 18">
              <a:extLst>
                <a:ext uri="{FF2B5EF4-FFF2-40B4-BE49-F238E27FC236}">
                  <a16:creationId xmlns:a16="http://schemas.microsoft.com/office/drawing/2014/main" id="{5609E5DE-4C31-1640-9F59-A5E781162601}"/>
                </a:ext>
              </a:extLst>
            </p:cNvPr>
            <p:cNvSpPr/>
            <p:nvPr/>
          </p:nvSpPr>
          <p:spPr>
            <a:xfrm>
              <a:off x="5348241" y="2768360"/>
              <a:ext cx="1131723" cy="515526"/>
            </a:xfrm>
            <a:prstGeom prst="rect">
              <a:avLst/>
            </a:prstGeom>
          </p:spPr>
          <p:txBody>
            <a:bodyPr wrap="square">
              <a:spAutoFit/>
            </a:bodyPr>
            <a:lstStyle/>
            <a:p>
              <a:pPr>
                <a:lnSpc>
                  <a:spcPts val="1100"/>
                </a:lnSpc>
              </a:pPr>
              <a:r>
                <a:rPr lang="en-GB" sz="2000" b="1" dirty="0">
                  <a:solidFill>
                    <a:schemeClr val="accent3"/>
                  </a:solidFill>
                  <a:latin typeface="Arial" pitchFamily="34" charset="0"/>
                  <a:ea typeface="ヒラギノ角ゴ Pro W3" pitchFamily="-84" charset="-128"/>
                  <a:cs typeface="Arial"/>
                </a:rPr>
                <a:t>%</a:t>
              </a:r>
              <a:br>
                <a:rPr lang="en-GB" sz="4800" b="1" dirty="0">
                  <a:solidFill>
                    <a:schemeClr val="accent3"/>
                  </a:solidFill>
                  <a:latin typeface="Arial" pitchFamily="34" charset="0"/>
                  <a:ea typeface="ヒラギノ角ゴ Pro W3" pitchFamily="-84" charset="-128"/>
                  <a:cs typeface="Arial"/>
                </a:rPr>
              </a:br>
              <a:r>
                <a:rPr lang="en-GB" sz="1000" b="1" dirty="0" err="1">
                  <a:solidFill>
                    <a:schemeClr val="accent3"/>
                  </a:solidFill>
                  <a:latin typeface="Arial" pitchFamily="34" charset="0"/>
                  <a:ea typeface="ヒラギノ角ゴ Pro W3" pitchFamily="-84" charset="-128"/>
                  <a:cs typeface="Arial"/>
                </a:rPr>
                <a:t>Otros</a:t>
              </a:r>
              <a:r>
                <a:rPr lang="en-GB" sz="1000" b="1" dirty="0">
                  <a:solidFill>
                    <a:schemeClr val="accent3"/>
                  </a:solidFill>
                  <a:latin typeface="Arial" pitchFamily="34" charset="0"/>
                  <a:ea typeface="ヒラギノ角ゴ Pro W3" pitchFamily="-84" charset="-128"/>
                  <a:cs typeface="Arial"/>
                </a:rPr>
                <a:t> </a:t>
              </a:r>
              <a:r>
                <a:rPr lang="en-GB" sz="1000" b="1" dirty="0" err="1">
                  <a:solidFill>
                    <a:schemeClr val="accent3"/>
                  </a:solidFill>
                  <a:latin typeface="Arial" pitchFamily="34" charset="0"/>
                  <a:ea typeface="ヒラギノ角ゴ Pro W3" pitchFamily="-84" charset="-128"/>
                  <a:cs typeface="Arial"/>
                </a:rPr>
                <a:t>países</a:t>
              </a:r>
              <a:r>
                <a:rPr lang="en-GB" sz="1000" b="1" dirty="0">
                  <a:solidFill>
                    <a:schemeClr val="accent3"/>
                  </a:solidFill>
                  <a:latin typeface="Arial" pitchFamily="34" charset="0"/>
                  <a:ea typeface="ヒラギノ角ゴ Pro W3" pitchFamily="-84" charset="-128"/>
                  <a:cs typeface="Arial"/>
                </a:rPr>
                <a:t> </a:t>
              </a:r>
              <a:r>
                <a:rPr lang="en-GB" sz="1000" b="1" dirty="0" err="1">
                  <a:solidFill>
                    <a:schemeClr val="accent3"/>
                  </a:solidFill>
                  <a:latin typeface="Arial" pitchFamily="34" charset="0"/>
                  <a:ea typeface="ヒラギノ角ゴ Pro W3" pitchFamily="-84" charset="-128"/>
                  <a:cs typeface="Arial"/>
                </a:rPr>
                <a:t>europeos</a:t>
              </a:r>
              <a:endParaRPr lang="de-DE" sz="1000" dirty="0">
                <a:solidFill>
                  <a:schemeClr val="accent3"/>
                </a:solidFill>
              </a:endParaRPr>
            </a:p>
          </p:txBody>
        </p:sp>
      </p:grpSp>
      <p:sp>
        <p:nvSpPr>
          <p:cNvPr id="22" name="Espace réservé du pied de page 2">
            <a:extLst>
              <a:ext uri="{FF2B5EF4-FFF2-40B4-BE49-F238E27FC236}">
                <a16:creationId xmlns:a16="http://schemas.microsoft.com/office/drawing/2014/main" id="{80B4F8C5-AD24-4BAD-8FEC-3EA846DC4F4A}"/>
              </a:ext>
            </a:extLst>
          </p:cNvPr>
          <p:cNvSpPr txBox="1">
            <a:spLocks/>
          </p:cNvSpPr>
          <p:nvPr/>
        </p:nvSpPr>
        <p:spPr>
          <a:xfrm>
            <a:off x="4572000" y="4806380"/>
            <a:ext cx="3960440" cy="216023"/>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s-ES" sz="800" dirty="0"/>
              <a:t>Hager, presentación de empresa, 2022</a:t>
            </a:r>
            <a:endParaRPr lang="de-DE" sz="800" dirty="0"/>
          </a:p>
        </p:txBody>
      </p:sp>
    </p:spTree>
    <p:extLst>
      <p:ext uri="{BB962C8B-B14F-4D97-AF65-F5344CB8AC3E}">
        <p14:creationId xmlns:p14="http://schemas.microsoft.com/office/powerpoint/2010/main" val="20690614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pied de page 4">
            <a:extLst>
              <a:ext uri="{FF2B5EF4-FFF2-40B4-BE49-F238E27FC236}">
                <a16:creationId xmlns:a16="http://schemas.microsoft.com/office/drawing/2014/main" id="{2927BFC8-05DC-4489-84DF-F083289FC635}"/>
              </a:ext>
            </a:extLst>
          </p:cNvPr>
          <p:cNvSpPr>
            <a:spLocks noGrp="1"/>
          </p:cNvSpPr>
          <p:nvPr>
            <p:ph type="ftr" sz="quarter" idx="3"/>
          </p:nvPr>
        </p:nvSpPr>
        <p:spPr/>
        <p:txBody>
          <a:bodyPr/>
          <a:lstStyle/>
          <a:p>
            <a:pPr defTabSz="913554"/>
            <a:r>
              <a:rPr lang="en-US" dirty="0">
                <a:solidFill>
                  <a:srgbClr val="FFFFFF"/>
                </a:solidFill>
                <a:latin typeface="Arial"/>
              </a:rPr>
              <a:t>Company Presentation 2020</a:t>
            </a:r>
            <a:endParaRPr lang="de-DE" dirty="0">
              <a:solidFill>
                <a:srgbClr val="FFFFFF"/>
              </a:solidFill>
              <a:latin typeface="Arial"/>
            </a:endParaRPr>
          </a:p>
        </p:txBody>
      </p:sp>
      <p:sp>
        <p:nvSpPr>
          <p:cNvPr id="6" name="Espace réservé du numéro de diapositive 5">
            <a:extLst>
              <a:ext uri="{FF2B5EF4-FFF2-40B4-BE49-F238E27FC236}">
                <a16:creationId xmlns:a16="http://schemas.microsoft.com/office/drawing/2014/main" id="{F17FBCEE-B850-4882-8B01-84BA4DACFAEF}"/>
              </a:ext>
            </a:extLst>
          </p:cNvPr>
          <p:cNvSpPr>
            <a:spLocks noGrp="1"/>
          </p:cNvSpPr>
          <p:nvPr>
            <p:ph type="sldNum" sz="quarter" idx="4"/>
          </p:nvPr>
        </p:nvSpPr>
        <p:spPr/>
        <p:txBody>
          <a:bodyPr/>
          <a:lstStyle/>
          <a:p>
            <a:pPr defTabSz="913554"/>
            <a:fld id="{F1143767-F74A-4D98-9A19-C8176FE10842}" type="slidenum">
              <a:rPr lang="de-DE">
                <a:solidFill>
                  <a:srgbClr val="FFFFFF"/>
                </a:solidFill>
                <a:latin typeface="Arial"/>
              </a:rPr>
              <a:pPr defTabSz="913554"/>
              <a:t>39</a:t>
            </a:fld>
            <a:endParaRPr lang="de-DE" dirty="0">
              <a:solidFill>
                <a:srgbClr val="FFFFFF"/>
              </a:solidFill>
              <a:latin typeface="Arial"/>
            </a:endParaRPr>
          </a:p>
        </p:txBody>
      </p:sp>
      <p:sp>
        <p:nvSpPr>
          <p:cNvPr id="14" name="Foliennummernplatzhalter 1">
            <a:extLst>
              <a:ext uri="{FF2B5EF4-FFF2-40B4-BE49-F238E27FC236}">
                <a16:creationId xmlns:a16="http://schemas.microsoft.com/office/drawing/2014/main" id="{A3C3503C-4D1B-D946-87D8-2394300991A7}"/>
              </a:ext>
            </a:extLst>
          </p:cNvPr>
          <p:cNvSpPr txBox="1">
            <a:spLocks/>
          </p:cNvSpPr>
          <p:nvPr/>
        </p:nvSpPr>
        <p:spPr>
          <a:xfrm>
            <a:off x="8601447" y="4803449"/>
            <a:ext cx="361843" cy="215825"/>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3554"/>
            <a:fld id="{F1143767-F74A-4D98-9A19-C8176FE10842}" type="slidenum">
              <a:rPr lang="de-DE" sz="800">
                <a:solidFill>
                  <a:srgbClr val="FFFFFF"/>
                </a:solidFill>
                <a:latin typeface="Arial"/>
              </a:rPr>
              <a:pPr defTabSz="913554"/>
              <a:t>39</a:t>
            </a:fld>
            <a:endParaRPr lang="de-DE" sz="800" dirty="0">
              <a:solidFill>
                <a:srgbClr val="FFFFFF"/>
              </a:solidFill>
              <a:latin typeface="Arial"/>
            </a:endParaRPr>
          </a:p>
        </p:txBody>
      </p:sp>
      <p:sp>
        <p:nvSpPr>
          <p:cNvPr id="15" name="Espace réservé du pied de page 2">
            <a:extLst>
              <a:ext uri="{FF2B5EF4-FFF2-40B4-BE49-F238E27FC236}">
                <a16:creationId xmlns:a16="http://schemas.microsoft.com/office/drawing/2014/main" id="{F885E9E8-FE8D-9B43-99AD-1984DFAA6A50}"/>
              </a:ext>
            </a:extLst>
          </p:cNvPr>
          <p:cNvSpPr txBox="1">
            <a:spLocks/>
          </p:cNvSpPr>
          <p:nvPr/>
        </p:nvSpPr>
        <p:spPr>
          <a:xfrm>
            <a:off x="3851943" y="4813831"/>
            <a:ext cx="4676834" cy="206308"/>
          </a:xfrm>
          <a:prstGeom prst="rect">
            <a:avLst/>
          </a:prstGeom>
        </p:spPr>
        <p:txBody>
          <a:bodyPr vert="horz" lIns="0" tIns="0" rIns="0" bIns="0" rtlCol="0" anchor="ctr"/>
          <a:lstStyle>
            <a:defPPr>
              <a:defRPr lang="de-DE"/>
            </a:defPPr>
            <a:lvl1pPr marL="0" algn="r" defTabSz="914400" rtl="0" eaLnBrk="1" latinLnBrk="0" hangingPunct="1">
              <a:defRPr sz="8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3554"/>
            <a:r>
              <a:rPr lang="en-US" dirty="0">
                <a:solidFill>
                  <a:srgbClr val="FFFFFF"/>
                </a:solidFill>
                <a:latin typeface="Arial"/>
              </a:rPr>
              <a:t>Company Presentation 2020</a:t>
            </a:r>
            <a:endParaRPr lang="de-DE" dirty="0">
              <a:solidFill>
                <a:srgbClr val="FFFFFF"/>
              </a:solidFill>
              <a:latin typeface="Arial"/>
            </a:endParaRPr>
          </a:p>
        </p:txBody>
      </p:sp>
      <p:pic>
        <p:nvPicPr>
          <p:cNvPr id="3" name="Image 2">
            <a:extLst>
              <a:ext uri="{FF2B5EF4-FFF2-40B4-BE49-F238E27FC236}">
                <a16:creationId xmlns:a16="http://schemas.microsoft.com/office/drawing/2014/main" id="{FF866BC0-F593-46FE-A587-8D19F82AF43F}"/>
              </a:ext>
            </a:extLst>
          </p:cNvPr>
          <p:cNvPicPr>
            <a:picLocks noChangeAspect="1"/>
          </p:cNvPicPr>
          <p:nvPr/>
        </p:nvPicPr>
        <p:blipFill>
          <a:blip r:embed="rId3"/>
          <a:srcRect/>
          <a:stretch/>
        </p:blipFill>
        <p:spPr>
          <a:xfrm>
            <a:off x="0" y="2381"/>
            <a:ext cx="9144000" cy="5143500"/>
          </a:xfrm>
          <a:prstGeom prst="rect">
            <a:avLst/>
          </a:prstGeom>
        </p:spPr>
      </p:pic>
    </p:spTree>
    <p:extLst>
      <p:ext uri="{BB962C8B-B14F-4D97-AF65-F5344CB8AC3E}">
        <p14:creationId xmlns:p14="http://schemas.microsoft.com/office/powerpoint/2010/main" val="3093658171"/>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fr-FR" noProof="0" dirty="0"/>
              <a:t>Hager Group</a:t>
            </a:r>
            <a:br>
              <a:rPr lang="fr-FR" noProof="0" dirty="0"/>
            </a:br>
            <a:r>
              <a:rPr lang="fr-FR" noProof="0" dirty="0"/>
              <a:t> </a:t>
            </a:r>
            <a:br>
              <a:rPr lang="fr-FR" noProof="0" dirty="0"/>
            </a:br>
            <a:endParaRPr lang="fr-FR" noProof="0" dirty="0"/>
          </a:p>
        </p:txBody>
      </p:sp>
      <p:sp>
        <p:nvSpPr>
          <p:cNvPr id="3" name="Espace réservé du numéro de diapositive 2"/>
          <p:cNvSpPr>
            <a:spLocks noGrp="1"/>
          </p:cNvSpPr>
          <p:nvPr>
            <p:ph type="sldNum" sz="quarter" idx="12"/>
          </p:nvPr>
        </p:nvSpPr>
        <p:spPr/>
        <p:txBody>
          <a:bodyPr/>
          <a:lstStyle/>
          <a:p>
            <a:fld id="{F1143767-F74A-4D98-9A19-C8176FE10842}" type="slidenum">
              <a:rPr lang="de-DE" smtClean="0"/>
              <a:pPr/>
              <a:t>4</a:t>
            </a:fld>
            <a:endParaRPr lang="de-DE" dirty="0"/>
          </a:p>
        </p:txBody>
      </p:sp>
      <p:sp>
        <p:nvSpPr>
          <p:cNvPr id="4" name="Textplatzhalter 3"/>
          <p:cNvSpPr>
            <a:spLocks noGrp="1"/>
          </p:cNvSpPr>
          <p:nvPr>
            <p:ph type="body" sz="quarter" idx="13"/>
          </p:nvPr>
        </p:nvSpPr>
        <p:spPr/>
        <p:txBody>
          <a:bodyPr/>
          <a:lstStyle/>
          <a:p>
            <a:r>
              <a:rPr lang="fr-FR" noProof="0" dirty="0"/>
              <a:t>01</a:t>
            </a:r>
          </a:p>
        </p:txBody>
      </p:sp>
    </p:spTree>
    <p:extLst>
      <p:ext uri="{BB962C8B-B14F-4D97-AF65-F5344CB8AC3E}">
        <p14:creationId xmlns:p14="http://schemas.microsoft.com/office/powerpoint/2010/main" val="3587158563"/>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5207DDD-0955-4FEE-955F-117D74B67891}"/>
              </a:ext>
            </a:extLst>
          </p:cNvPr>
          <p:cNvSpPr>
            <a:spLocks noGrp="1"/>
          </p:cNvSpPr>
          <p:nvPr>
            <p:ph type="title"/>
          </p:nvPr>
        </p:nvSpPr>
        <p:spPr/>
        <p:txBody>
          <a:bodyPr/>
          <a:lstStyle/>
          <a:p>
            <a:r>
              <a:rPr lang="en-GB" sz="2496" dirty="0">
                <a:solidFill>
                  <a:schemeClr val="accent2"/>
                </a:solidFill>
              </a:rPr>
              <a:t>Nuestra </a:t>
            </a:r>
            <a:r>
              <a:rPr lang="en-GB" sz="2496" dirty="0" err="1">
                <a:solidFill>
                  <a:schemeClr val="accent2"/>
                </a:solidFill>
              </a:rPr>
              <a:t>nueva</a:t>
            </a:r>
            <a:r>
              <a:rPr lang="en-GB" sz="2496" dirty="0">
                <a:solidFill>
                  <a:schemeClr val="accent2"/>
                </a:solidFill>
              </a:rPr>
              <a:t> </a:t>
            </a:r>
            <a:r>
              <a:rPr lang="en-GB" sz="2496" dirty="0" err="1">
                <a:solidFill>
                  <a:schemeClr val="accent2"/>
                </a:solidFill>
              </a:rPr>
              <a:t>marca</a:t>
            </a:r>
            <a:r>
              <a:rPr lang="en-GB" sz="2496" dirty="0">
                <a:solidFill>
                  <a:schemeClr val="accent2"/>
                </a:solidFill>
              </a:rPr>
              <a:t> de </a:t>
            </a:r>
            <a:r>
              <a:rPr lang="en-GB" sz="2496" dirty="0" err="1">
                <a:solidFill>
                  <a:schemeClr val="accent2"/>
                </a:solidFill>
              </a:rPr>
              <a:t>empleador</a:t>
            </a:r>
            <a:br>
              <a:rPr lang="en-GB" sz="2496" dirty="0">
                <a:solidFill>
                  <a:schemeClr val="tx1"/>
                </a:solidFill>
              </a:rPr>
            </a:br>
            <a:r>
              <a:rPr lang="en-GB" sz="2496" dirty="0"/>
              <a:t>‘</a:t>
            </a:r>
            <a:r>
              <a:rPr lang="en-GB" sz="2496" dirty="0" err="1"/>
              <a:t>weare</a:t>
            </a:r>
            <a:r>
              <a:rPr lang="en-GB" sz="2496" dirty="0"/>
              <a:t>’ Hager Group</a:t>
            </a:r>
          </a:p>
        </p:txBody>
      </p:sp>
      <p:sp>
        <p:nvSpPr>
          <p:cNvPr id="6" name="Espace réservé du numéro de diapositive 5">
            <a:extLst>
              <a:ext uri="{FF2B5EF4-FFF2-40B4-BE49-F238E27FC236}">
                <a16:creationId xmlns:a16="http://schemas.microsoft.com/office/drawing/2014/main" id="{F17FBCEE-B850-4882-8B01-84BA4DACFAEF}"/>
              </a:ext>
            </a:extLst>
          </p:cNvPr>
          <p:cNvSpPr>
            <a:spLocks noGrp="1"/>
          </p:cNvSpPr>
          <p:nvPr>
            <p:ph type="sldNum" sz="quarter" idx="4"/>
          </p:nvPr>
        </p:nvSpPr>
        <p:spPr/>
        <p:txBody>
          <a:bodyPr/>
          <a:lstStyle/>
          <a:p>
            <a:pPr defTabSz="913554"/>
            <a:fld id="{F1143767-F74A-4D98-9A19-C8176FE10842}" type="slidenum">
              <a:rPr lang="de-DE">
                <a:solidFill>
                  <a:srgbClr val="4A4A4A"/>
                </a:solidFill>
                <a:latin typeface="Arial"/>
              </a:rPr>
              <a:pPr defTabSz="913554"/>
              <a:t>40</a:t>
            </a:fld>
            <a:endParaRPr lang="de-DE" dirty="0">
              <a:solidFill>
                <a:srgbClr val="4A4A4A"/>
              </a:solidFill>
              <a:latin typeface="Arial"/>
            </a:endParaRPr>
          </a:p>
        </p:txBody>
      </p:sp>
      <p:sp>
        <p:nvSpPr>
          <p:cNvPr id="7" name="Rectangle 6">
            <a:extLst>
              <a:ext uri="{FF2B5EF4-FFF2-40B4-BE49-F238E27FC236}">
                <a16:creationId xmlns:a16="http://schemas.microsoft.com/office/drawing/2014/main" id="{773443AB-23EC-413C-AA62-B90DE3572412}"/>
              </a:ext>
            </a:extLst>
          </p:cNvPr>
          <p:cNvSpPr/>
          <p:nvPr/>
        </p:nvSpPr>
        <p:spPr>
          <a:xfrm>
            <a:off x="250810" y="1130072"/>
            <a:ext cx="3983734" cy="3012941"/>
          </a:xfrm>
          <a:prstGeom prst="rect">
            <a:avLst/>
          </a:prstGeom>
          <a:ln>
            <a:noFill/>
          </a:ln>
        </p:spPr>
        <p:style>
          <a:lnRef idx="2">
            <a:schemeClr val="accent4"/>
          </a:lnRef>
          <a:fillRef idx="1">
            <a:schemeClr val="lt1"/>
          </a:fillRef>
          <a:effectRef idx="0">
            <a:schemeClr val="accent4"/>
          </a:effectRef>
          <a:fontRef idx="minor">
            <a:schemeClr val="dk1"/>
          </a:fontRef>
        </p:style>
        <p:txBody>
          <a:bodyPr wrap="square">
            <a:spAutoFit/>
          </a:bodyPr>
          <a:lstStyle/>
          <a:p>
            <a:pPr defTabSz="913554">
              <a:lnSpc>
                <a:spcPct val="115000"/>
              </a:lnSpc>
              <a:spcAft>
                <a:spcPts val="749"/>
              </a:spcAft>
            </a:pPr>
            <a:r>
              <a:rPr lang="en-GB" sz="1199" dirty="0">
                <a:solidFill>
                  <a:srgbClr val="4A4A4A"/>
                </a:solidFill>
                <a:ea typeface="SimSun" panose="02010600030101010101" pitchFamily="2" charset="-122"/>
                <a:cs typeface="Arial" panose="020B0604020202020204" pitchFamily="34" charset="0"/>
              </a:rPr>
              <a:t>‘</a:t>
            </a:r>
            <a:r>
              <a:rPr lang="en-GB" sz="1199" dirty="0" err="1">
                <a:solidFill>
                  <a:srgbClr val="4A4A4A"/>
                </a:solidFill>
                <a:ea typeface="SimSun" panose="02010600030101010101" pitchFamily="2" charset="-122"/>
                <a:cs typeface="Arial" panose="020B0604020202020204" pitchFamily="34" charset="0"/>
              </a:rPr>
              <a:t>weare</a:t>
            </a:r>
            <a:r>
              <a:rPr lang="en-GB" sz="1199" dirty="0">
                <a:solidFill>
                  <a:srgbClr val="4A4A4A"/>
                </a:solidFill>
                <a:ea typeface="SimSun" panose="02010600030101010101" pitchFamily="2" charset="-122"/>
                <a:cs typeface="Arial" panose="020B0604020202020204" pitchFamily="34" charset="0"/>
              </a:rPr>
              <a:t>’ </a:t>
            </a:r>
            <a:r>
              <a:rPr lang="es-ES" sz="1199" dirty="0">
                <a:solidFill>
                  <a:srgbClr val="4A4A4A"/>
                </a:solidFill>
                <a:ea typeface="SimSun" panose="02010600030101010101" pitchFamily="2" charset="-122"/>
                <a:cs typeface="Arial" panose="020B0604020202020204" pitchFamily="34" charset="0"/>
              </a:rPr>
              <a:t>es nuestra promesa, la expresión de nuestra marca de empleador Hager </a:t>
            </a:r>
            <a:r>
              <a:rPr lang="es-ES" sz="1199" dirty="0" err="1">
                <a:solidFill>
                  <a:srgbClr val="4A4A4A"/>
                </a:solidFill>
                <a:ea typeface="SimSun" panose="02010600030101010101" pitchFamily="2" charset="-122"/>
                <a:cs typeface="Arial" panose="020B0604020202020204" pitchFamily="34" charset="0"/>
              </a:rPr>
              <a:t>Group</a:t>
            </a:r>
            <a:r>
              <a:rPr lang="es-ES" sz="1199" dirty="0">
                <a:solidFill>
                  <a:srgbClr val="4A4A4A"/>
                </a:solidFill>
                <a:ea typeface="SimSun" panose="02010600030101010101" pitchFamily="2" charset="-122"/>
                <a:cs typeface="Arial" panose="020B0604020202020204" pitchFamily="34" charset="0"/>
              </a:rPr>
              <a:t>. Representa nuestra identidad única y reconocible. Es una combinación de lo que ofrecemos y lo que esperamos.</a:t>
            </a:r>
          </a:p>
          <a:p>
            <a:pPr defTabSz="913554">
              <a:lnSpc>
                <a:spcPct val="115000"/>
              </a:lnSpc>
              <a:spcAft>
                <a:spcPts val="749"/>
              </a:spcAft>
            </a:pPr>
            <a:r>
              <a:rPr lang="es-ES" sz="1199" dirty="0">
                <a:solidFill>
                  <a:srgbClr val="4A4A4A"/>
                </a:solidFill>
                <a:ea typeface="SimSun" panose="02010600030101010101" pitchFamily="2" charset="-122"/>
                <a:cs typeface="Arial" panose="020B0604020202020204" pitchFamily="34" charset="0"/>
              </a:rPr>
              <a:t>Como empresa familiar, valoramos la flexibilidad laboral, el equilibrio entre la vida personal y profesional, un buen clima laboral y un estilo de gestión centrado en el coaching y el apoyo al equipo.</a:t>
            </a:r>
          </a:p>
          <a:p>
            <a:pPr defTabSz="913554">
              <a:lnSpc>
                <a:spcPct val="115000"/>
              </a:lnSpc>
              <a:spcAft>
                <a:spcPts val="749"/>
              </a:spcAft>
            </a:pPr>
            <a:r>
              <a:rPr lang="es-ES" sz="1199" dirty="0">
                <a:solidFill>
                  <a:srgbClr val="4A4A4A"/>
                </a:solidFill>
                <a:ea typeface="SimSun" panose="02010600030101010101" pitchFamily="2" charset="-122"/>
                <a:cs typeface="Arial" panose="020B0604020202020204" pitchFamily="34" charset="0"/>
              </a:rPr>
              <a:t>Queremos construir el mundo del mañana contigo capitalizando lo que nos hace más fuertes: tener a nuestros clientes en el centro de nuestras acciones diarias y una cultura de desempeño basada en objetivos estratégicos a largo plazo.</a:t>
            </a:r>
            <a:endParaRPr lang="fr-FR" sz="1200" dirty="0">
              <a:solidFill>
                <a:srgbClr val="4A4A4A"/>
              </a:solidFill>
              <a:latin typeface="+mj-lt"/>
              <a:ea typeface="SimSun" panose="02010600030101010101" pitchFamily="2" charset="-122"/>
              <a:cs typeface="Arial" panose="020B0604020202020204" pitchFamily="34" charset="0"/>
            </a:endParaRPr>
          </a:p>
        </p:txBody>
      </p:sp>
      <p:pic>
        <p:nvPicPr>
          <p:cNvPr id="15" name="Bildobjekt 14">
            <a:extLst>
              <a:ext uri="{FF2B5EF4-FFF2-40B4-BE49-F238E27FC236}">
                <a16:creationId xmlns:a16="http://schemas.microsoft.com/office/drawing/2014/main" id="{14750B09-0750-CB41-B76C-29CD6E9138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67745" y="888035"/>
            <a:ext cx="3021034" cy="3719034"/>
          </a:xfrm>
          <a:prstGeom prst="rect">
            <a:avLst/>
          </a:prstGeom>
        </p:spPr>
      </p:pic>
      <p:sp>
        <p:nvSpPr>
          <p:cNvPr id="8" name="Espace réservé du pied de page 2">
            <a:extLst>
              <a:ext uri="{FF2B5EF4-FFF2-40B4-BE49-F238E27FC236}">
                <a16:creationId xmlns:a16="http://schemas.microsoft.com/office/drawing/2014/main" id="{ED978053-ABB8-497B-A983-A21BADBE90E3}"/>
              </a:ext>
            </a:extLst>
          </p:cNvPr>
          <p:cNvSpPr txBox="1">
            <a:spLocks/>
          </p:cNvSpPr>
          <p:nvPr/>
        </p:nvSpPr>
        <p:spPr>
          <a:xfrm>
            <a:off x="4572000" y="4806380"/>
            <a:ext cx="3960440" cy="216023"/>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s-ES" sz="800" dirty="0"/>
              <a:t>Hager, presentación de empresa, 2022</a:t>
            </a:r>
            <a:endParaRPr lang="de-DE" sz="800" dirty="0"/>
          </a:p>
        </p:txBody>
      </p:sp>
    </p:spTree>
    <p:extLst>
      <p:ext uri="{BB962C8B-B14F-4D97-AF65-F5344CB8AC3E}">
        <p14:creationId xmlns:p14="http://schemas.microsoft.com/office/powerpoint/2010/main" val="33797902"/>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ctrTitle"/>
          </p:nvPr>
        </p:nvSpPr>
        <p:spPr/>
        <p:txBody>
          <a:bodyPr/>
          <a:lstStyle/>
          <a:p>
            <a:r>
              <a:rPr lang="fr-FR" noProof="0" dirty="0" err="1"/>
              <a:t>Cultura</a:t>
            </a:r>
            <a:r>
              <a:rPr lang="fr-FR" noProof="0" dirty="0"/>
              <a:t> </a:t>
            </a:r>
            <a:r>
              <a:rPr lang="fr-FR" noProof="0" dirty="0" err="1"/>
              <a:t>corporativa</a:t>
            </a:r>
            <a:r>
              <a:rPr lang="fr-FR" noProof="0" dirty="0"/>
              <a:t>   del </a:t>
            </a:r>
            <a:r>
              <a:rPr lang="fr-FR" noProof="0" dirty="0" err="1"/>
              <a:t>desarrollo</a:t>
            </a:r>
            <a:r>
              <a:rPr lang="fr-FR" noProof="0" dirty="0"/>
              <a:t> </a:t>
            </a:r>
            <a:r>
              <a:rPr lang="fr-FR" noProof="0" dirty="0" err="1"/>
              <a:t>sostenible</a:t>
            </a:r>
            <a:endParaRPr lang="fr-FR" noProof="0" dirty="0"/>
          </a:p>
        </p:txBody>
      </p:sp>
      <p:sp>
        <p:nvSpPr>
          <p:cNvPr id="2" name="Espace réservé du numéro de diapositive 1"/>
          <p:cNvSpPr>
            <a:spLocks noGrp="1"/>
          </p:cNvSpPr>
          <p:nvPr>
            <p:ph type="sldNum" sz="quarter" idx="12"/>
          </p:nvPr>
        </p:nvSpPr>
        <p:spPr/>
        <p:txBody>
          <a:bodyPr/>
          <a:lstStyle/>
          <a:p>
            <a:fld id="{F1143767-F74A-4D98-9A19-C8176FE10842}" type="slidenum">
              <a:rPr lang="de-DE" smtClean="0"/>
              <a:pPr/>
              <a:t>41</a:t>
            </a:fld>
            <a:endParaRPr lang="de-DE" dirty="0"/>
          </a:p>
        </p:txBody>
      </p:sp>
      <p:sp>
        <p:nvSpPr>
          <p:cNvPr id="6" name="Espace réservé du texte 5"/>
          <p:cNvSpPr>
            <a:spLocks noGrp="1"/>
          </p:cNvSpPr>
          <p:nvPr>
            <p:ph type="body" sz="quarter" idx="13"/>
          </p:nvPr>
        </p:nvSpPr>
        <p:spPr/>
        <p:txBody>
          <a:bodyPr/>
          <a:lstStyle/>
          <a:p>
            <a:r>
              <a:rPr lang="fr-FR" noProof="0" dirty="0"/>
              <a:t>06</a:t>
            </a:r>
          </a:p>
        </p:txBody>
      </p:sp>
    </p:spTree>
    <p:extLst>
      <p:ext uri="{BB962C8B-B14F-4D97-AF65-F5344CB8AC3E}">
        <p14:creationId xmlns:p14="http://schemas.microsoft.com/office/powerpoint/2010/main" val="1929771674"/>
      </p:ext>
    </p:extLst>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descr="Ein Bild, das Person, Mann, suchend, Personen enthält.&#10;&#10;Automatisch generierte Beschreibung">
            <a:extLst>
              <a:ext uri="{FF2B5EF4-FFF2-40B4-BE49-F238E27FC236}">
                <a16:creationId xmlns:a16="http://schemas.microsoft.com/office/drawing/2014/main" id="{5BF08B29-2A0D-48A8-B16C-84FF63BC2044}"/>
              </a:ext>
            </a:extLst>
          </p:cNvPr>
          <p:cNvPicPr>
            <a:picLocks noChangeAspect="1"/>
          </p:cNvPicPr>
          <p:nvPr/>
        </p:nvPicPr>
        <p:blipFill>
          <a:blip r:embed="rId3"/>
          <a:stretch>
            <a:fillRect/>
          </a:stretch>
        </p:blipFill>
        <p:spPr>
          <a:xfrm>
            <a:off x="4277" y="0"/>
            <a:ext cx="9135446" cy="5148263"/>
          </a:xfrm>
          <a:prstGeom prst="rect">
            <a:avLst/>
          </a:prstGeom>
        </p:spPr>
      </p:pic>
      <p:sp>
        <p:nvSpPr>
          <p:cNvPr id="5" name="Espace réservé du texte 4"/>
          <p:cNvSpPr>
            <a:spLocks noGrp="1"/>
          </p:cNvSpPr>
          <p:nvPr>
            <p:ph type="body" sz="quarter" idx="12"/>
          </p:nvPr>
        </p:nvSpPr>
        <p:spPr>
          <a:noFill/>
        </p:spPr>
        <p:txBody>
          <a:bodyPr/>
          <a:lstStyle/>
          <a:p>
            <a:pPr>
              <a:lnSpc>
                <a:spcPct val="100000"/>
              </a:lnSpc>
              <a:defRPr/>
            </a:pPr>
            <a:r>
              <a:rPr lang="es-ES" sz="2500" dirty="0">
                <a:solidFill>
                  <a:schemeClr val="bg1"/>
                </a:solidFill>
              </a:rPr>
              <a:t>Como empresa familiar,  nuestra naturaleza es estar comprometidos con la sostenibilidad </a:t>
            </a:r>
            <a:r>
              <a:rPr lang="en-GB" sz="2500" b="1" noProof="0" dirty="0">
                <a:solidFill>
                  <a:schemeClr val="bg1"/>
                </a:solidFill>
              </a:rPr>
              <a:t> </a:t>
            </a:r>
          </a:p>
        </p:txBody>
      </p:sp>
      <p:sp>
        <p:nvSpPr>
          <p:cNvPr id="9" name="Titre 7"/>
          <p:cNvSpPr txBox="1">
            <a:spLocks/>
          </p:cNvSpPr>
          <p:nvPr/>
        </p:nvSpPr>
        <p:spPr>
          <a:xfrm>
            <a:off x="179512" y="227521"/>
            <a:ext cx="3858956" cy="402394"/>
          </a:xfrm>
          <a:prstGeom prst="rect">
            <a:avLst/>
          </a:prstGeom>
        </p:spPr>
        <p:txBody>
          <a:bodyPr/>
          <a:lstStyle>
            <a:lvl1pPr algn="l" defTabSz="914400" rtl="0" eaLnBrk="1" latinLnBrk="0" hangingPunct="1">
              <a:lnSpc>
                <a:spcPct val="91000"/>
              </a:lnSpc>
              <a:spcBef>
                <a:spcPct val="0"/>
              </a:spcBef>
              <a:buNone/>
              <a:defRPr sz="2500" b="1" kern="1200">
                <a:solidFill>
                  <a:schemeClr val="tx1"/>
                </a:solidFill>
                <a:latin typeface="+mj-lt"/>
                <a:ea typeface="+mj-ea"/>
                <a:cs typeface="+mj-cs"/>
              </a:defRPr>
            </a:lvl1pPr>
          </a:lstStyle>
          <a:p>
            <a:r>
              <a:rPr lang="en-US" dirty="0">
                <a:solidFill>
                  <a:schemeClr val="bg1"/>
                </a:solidFill>
              </a:rPr>
              <a:t>Nuestra </a:t>
            </a:r>
            <a:r>
              <a:rPr lang="en-US" dirty="0" err="1">
                <a:solidFill>
                  <a:schemeClr val="bg1"/>
                </a:solidFill>
              </a:rPr>
              <a:t>actitud</a:t>
            </a:r>
            <a:endParaRPr lang="en-GB" dirty="0">
              <a:solidFill>
                <a:schemeClr val="bg1"/>
              </a:solidFill>
            </a:endParaRPr>
          </a:p>
        </p:txBody>
      </p:sp>
      <p:sp>
        <p:nvSpPr>
          <p:cNvPr id="2" name="Foliennummernplatzhalter 1"/>
          <p:cNvSpPr>
            <a:spLocks noGrp="1"/>
          </p:cNvSpPr>
          <p:nvPr>
            <p:ph type="sldNum" sz="quarter" idx="11"/>
          </p:nvPr>
        </p:nvSpPr>
        <p:spPr/>
        <p:txBody>
          <a:bodyPr/>
          <a:lstStyle/>
          <a:p>
            <a:fld id="{F1143767-F74A-4D98-9A19-C8176FE10842}" type="slidenum">
              <a:rPr lang="de-DE" b="0" smtClean="0">
                <a:solidFill>
                  <a:schemeClr val="bg1"/>
                </a:solidFill>
              </a:rPr>
              <a:pPr/>
              <a:t>42</a:t>
            </a:fld>
            <a:endParaRPr lang="de-DE" b="0" dirty="0">
              <a:solidFill>
                <a:schemeClr val="bg1"/>
              </a:solidFill>
            </a:endParaRPr>
          </a:p>
        </p:txBody>
      </p:sp>
      <p:sp>
        <p:nvSpPr>
          <p:cNvPr id="10" name="Textplatzhalter 6">
            <a:extLst>
              <a:ext uri="{FF2B5EF4-FFF2-40B4-BE49-F238E27FC236}">
                <a16:creationId xmlns:a16="http://schemas.microsoft.com/office/drawing/2014/main" id="{DFECB401-2EE1-8742-BF0F-9724C1D5DE18}"/>
              </a:ext>
            </a:extLst>
          </p:cNvPr>
          <p:cNvSpPr txBox="1">
            <a:spLocks/>
          </p:cNvSpPr>
          <p:nvPr/>
        </p:nvSpPr>
        <p:spPr>
          <a:xfrm>
            <a:off x="311623" y="4853374"/>
            <a:ext cx="756000" cy="147600"/>
          </a:xfrm>
          <a:prstGeom prst="rect">
            <a:avLst/>
          </a:prstGeom>
          <a:blipFill>
            <a:blip r:embed="rId4" cstate="screen">
              <a:extLst>
                <a:ext uri="{28A0092B-C50C-407E-A947-70E740481C1C}">
                  <a14:useLocalDpi xmlns:a14="http://schemas.microsoft.com/office/drawing/2010/main"/>
                </a:ext>
              </a:extLst>
            </a:blip>
            <a:stretch>
              <a:fillRect/>
            </a:stretch>
          </a:blipFill>
        </p:spPr>
        <p:txBody>
          <a:bodyPr/>
          <a:lstStyle>
            <a:lvl1pPr marL="0" indent="0" algn="l" defTabSz="914400" rtl="0" eaLnBrk="1" latinLnBrk="0" hangingPunct="1">
              <a:lnSpc>
                <a:spcPct val="114000"/>
              </a:lnSpc>
              <a:spcBef>
                <a:spcPts val="0"/>
              </a:spcBef>
              <a:spcAft>
                <a:spcPts val="0"/>
              </a:spcAft>
              <a:buFont typeface="Wingdings" panose="05000000000000000000" pitchFamily="2" charset="2"/>
              <a:buNone/>
              <a:defRPr sz="1600" kern="1200">
                <a:solidFill>
                  <a:schemeClr val="tx1"/>
                </a:solidFill>
                <a:latin typeface="+mn-lt"/>
                <a:ea typeface="+mn-ea"/>
                <a:cs typeface="+mn-cs"/>
              </a:defRPr>
            </a:lvl1pPr>
            <a:lvl2pPr marL="457200" indent="0" algn="l" defTabSz="914400" rtl="0" eaLnBrk="1" latinLnBrk="0" hangingPunct="1">
              <a:lnSpc>
                <a:spcPct val="114000"/>
              </a:lnSpc>
              <a:spcBef>
                <a:spcPts val="0"/>
              </a:spcBef>
              <a:spcAft>
                <a:spcPts val="0"/>
              </a:spcAft>
              <a:buFont typeface="Arial" panose="020B0604020202020204" pitchFamily="34" charset="0"/>
              <a:buNone/>
              <a:defRPr sz="1400" kern="1200">
                <a:solidFill>
                  <a:schemeClr val="tx1"/>
                </a:solidFill>
                <a:latin typeface="+mn-lt"/>
                <a:ea typeface="+mn-ea"/>
                <a:cs typeface="+mn-cs"/>
              </a:defRPr>
            </a:lvl2pPr>
            <a:lvl3pPr marL="627063" indent="0" algn="l" defTabSz="914400" rtl="0" eaLnBrk="1" latinLnBrk="0" hangingPunct="1">
              <a:lnSpc>
                <a:spcPct val="114000"/>
              </a:lnSpc>
              <a:spcBef>
                <a:spcPts val="0"/>
              </a:spcBef>
              <a:spcAft>
                <a:spcPts val="0"/>
              </a:spcAft>
              <a:buFont typeface="Wingdings" panose="05000000000000000000" pitchFamily="2" charset="2"/>
              <a:buNone/>
              <a:defRPr sz="1400" kern="1200">
                <a:solidFill>
                  <a:schemeClr val="tx1"/>
                </a:solidFill>
                <a:latin typeface="+mn-lt"/>
                <a:ea typeface="+mn-ea"/>
                <a:cs typeface="+mn-cs"/>
              </a:defRPr>
            </a:lvl3pPr>
            <a:lvl4pPr marL="808038" indent="0" algn="l" defTabSz="914400" rtl="0" eaLnBrk="1" latinLnBrk="0" hangingPunct="1">
              <a:lnSpc>
                <a:spcPct val="114000"/>
              </a:lnSpc>
              <a:spcBef>
                <a:spcPts val="0"/>
              </a:spcBef>
              <a:spcAft>
                <a:spcPts val="0"/>
              </a:spcAft>
              <a:buFont typeface="Wingdings" panose="05000000000000000000" pitchFamily="2" charset="2"/>
              <a:buNone/>
              <a:defRPr sz="1400" kern="1200">
                <a:solidFill>
                  <a:schemeClr val="tx1"/>
                </a:solidFill>
                <a:latin typeface="+mn-lt"/>
                <a:ea typeface="+mn-ea"/>
                <a:cs typeface="+mn-cs"/>
              </a:defRPr>
            </a:lvl4pPr>
            <a:lvl5pPr marL="985838" indent="0" algn="l" defTabSz="914400" rtl="0" eaLnBrk="1" latinLnBrk="0" hangingPunct="1">
              <a:lnSpc>
                <a:spcPct val="114000"/>
              </a:lnSpc>
              <a:spcBef>
                <a:spcPts val="0"/>
              </a:spcBef>
              <a:spcAft>
                <a:spcPts val="0"/>
              </a:spcAft>
              <a:buFont typeface="Wingdings" panose="05000000000000000000" pitchFamily="2" charset="2"/>
              <a:buNone/>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br>
              <a:rPr lang="de-DE"/>
            </a:br>
            <a:endParaRPr lang="de-DE"/>
          </a:p>
        </p:txBody>
      </p:sp>
      <p:sp>
        <p:nvSpPr>
          <p:cNvPr id="8" name="Espace réservé du pied de page 2">
            <a:extLst>
              <a:ext uri="{FF2B5EF4-FFF2-40B4-BE49-F238E27FC236}">
                <a16:creationId xmlns:a16="http://schemas.microsoft.com/office/drawing/2014/main" id="{D9EF79E3-49B6-4ADA-9B77-C50AEDFA0790}"/>
              </a:ext>
            </a:extLst>
          </p:cNvPr>
          <p:cNvSpPr txBox="1">
            <a:spLocks/>
          </p:cNvSpPr>
          <p:nvPr/>
        </p:nvSpPr>
        <p:spPr>
          <a:xfrm>
            <a:off x="4572000" y="4806380"/>
            <a:ext cx="3960440" cy="216023"/>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s-ES" sz="800" dirty="0">
                <a:solidFill>
                  <a:schemeClr val="bg1"/>
                </a:solidFill>
              </a:rPr>
              <a:t>Hager, presentación de empresa, 2022</a:t>
            </a:r>
            <a:endParaRPr lang="de-DE" sz="800" dirty="0">
              <a:solidFill>
                <a:schemeClr val="bg1"/>
              </a:solidFill>
            </a:endParaRPr>
          </a:p>
        </p:txBody>
      </p:sp>
    </p:spTree>
    <p:extLst>
      <p:ext uri="{BB962C8B-B14F-4D97-AF65-F5344CB8AC3E}">
        <p14:creationId xmlns:p14="http://schemas.microsoft.com/office/powerpoint/2010/main" val="712262808"/>
      </p:ext>
    </p:extLst>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07975" y="227521"/>
            <a:ext cx="8296473" cy="402394"/>
          </a:xfrm>
        </p:spPr>
        <p:txBody>
          <a:bodyPr/>
          <a:lstStyle/>
          <a:p>
            <a:r>
              <a:rPr lang="fr-FR" dirty="0"/>
              <a:t>E3 es el </a:t>
            </a:r>
            <a:r>
              <a:rPr lang="fr-FR" dirty="0" err="1"/>
              <a:t>enfoque</a:t>
            </a:r>
            <a:r>
              <a:rPr lang="fr-FR" dirty="0"/>
              <a:t> de Hager Group</a:t>
            </a:r>
            <a:br>
              <a:rPr lang="fr-FR" noProof="0" dirty="0"/>
            </a:br>
            <a:r>
              <a:rPr lang="fr-FR" dirty="0">
                <a:solidFill>
                  <a:schemeClr val="accent4"/>
                </a:solidFill>
              </a:rPr>
              <a:t>al </a:t>
            </a:r>
            <a:r>
              <a:rPr lang="fr-FR" dirty="0" err="1">
                <a:solidFill>
                  <a:schemeClr val="accent4"/>
                </a:solidFill>
              </a:rPr>
              <a:t>desarrollo</a:t>
            </a:r>
            <a:r>
              <a:rPr lang="fr-FR" dirty="0">
                <a:solidFill>
                  <a:schemeClr val="accent4"/>
                </a:solidFill>
              </a:rPr>
              <a:t> </a:t>
            </a:r>
            <a:r>
              <a:rPr lang="fr-FR" dirty="0" err="1">
                <a:solidFill>
                  <a:schemeClr val="accent4"/>
                </a:solidFill>
              </a:rPr>
              <a:t>sostenible</a:t>
            </a:r>
            <a:endParaRPr lang="fr-FR" noProof="0" dirty="0">
              <a:solidFill>
                <a:schemeClr val="accent4"/>
              </a:solidFill>
            </a:endParaRPr>
          </a:p>
        </p:txBody>
      </p:sp>
      <p:sp>
        <p:nvSpPr>
          <p:cNvPr id="20" name="Titre 11"/>
          <p:cNvSpPr txBox="1">
            <a:spLocks/>
          </p:cNvSpPr>
          <p:nvPr/>
        </p:nvSpPr>
        <p:spPr>
          <a:xfrm>
            <a:off x="3190626" y="2226992"/>
            <a:ext cx="2514600" cy="576064"/>
          </a:xfrm>
          <a:prstGeom prst="rect">
            <a:avLst/>
          </a:prstGeom>
        </p:spPr>
        <p:txBody>
          <a:bodyPr vert="horz" lIns="0" tIns="0" rIns="0" bIns="0" rtlCol="0" anchor="t" anchorCtr="0">
            <a:noAutofit/>
          </a:bodyPr>
          <a:lstStyle/>
          <a:p>
            <a:r>
              <a:rPr lang="fr-FR" sz="2800" b="1" dirty="0" err="1">
                <a:solidFill>
                  <a:schemeClr val="accent4"/>
                </a:solidFill>
              </a:rPr>
              <a:t>Ética</a:t>
            </a:r>
            <a:endParaRPr lang="fr-FR" sz="2800" b="1" dirty="0">
              <a:solidFill>
                <a:schemeClr val="accent4"/>
              </a:solidFill>
            </a:endParaRPr>
          </a:p>
        </p:txBody>
      </p:sp>
      <p:sp>
        <p:nvSpPr>
          <p:cNvPr id="21" name="Espace réservé du contenu 8"/>
          <p:cNvSpPr txBox="1">
            <a:spLocks/>
          </p:cNvSpPr>
          <p:nvPr/>
        </p:nvSpPr>
        <p:spPr>
          <a:xfrm>
            <a:off x="3190626" y="2786987"/>
            <a:ext cx="2762748" cy="2028917"/>
          </a:xfrm>
          <a:prstGeom prst="rect">
            <a:avLst/>
          </a:prstGeom>
        </p:spPr>
        <p:txBody>
          <a:bodyPr vert="horz" lIns="0" tIns="0" rIns="0" bIns="0" rtlCol="0">
            <a:noAutofit/>
          </a:bodyPr>
          <a:lstStyle/>
          <a:p>
            <a:pPr marL="285750" indent="-285750">
              <a:lnSpc>
                <a:spcPct val="114000"/>
              </a:lnSpc>
              <a:buClr>
                <a:schemeClr val="accent1"/>
              </a:buClr>
              <a:defRPr/>
            </a:pPr>
            <a:r>
              <a:rPr lang="es-ES" sz="1000" b="1" dirty="0">
                <a:solidFill>
                  <a:srgbClr val="4A4A4A"/>
                </a:solidFill>
              </a:rPr>
              <a:t>Ética y responsabilidad</a:t>
            </a:r>
          </a:p>
          <a:p>
            <a:pPr marL="285750" indent="-285750">
              <a:lnSpc>
                <a:spcPct val="114000"/>
              </a:lnSpc>
              <a:buClr>
                <a:schemeClr val="accent1"/>
              </a:buClr>
              <a:defRPr/>
            </a:pPr>
            <a:r>
              <a:rPr lang="es-ES_tradnl" sz="1000" b="1" dirty="0">
                <a:solidFill>
                  <a:srgbClr val="4A4A4A"/>
                </a:solidFill>
              </a:rPr>
              <a:t>Personas y cohesión social</a:t>
            </a:r>
            <a:endParaRPr lang="es-ES" sz="1000" b="1" dirty="0">
              <a:solidFill>
                <a:srgbClr val="4A4A4A"/>
              </a:solidFill>
            </a:endParaRPr>
          </a:p>
          <a:p>
            <a:pPr marL="285750" lvl="0" indent="-285750">
              <a:lnSpc>
                <a:spcPct val="114000"/>
              </a:lnSpc>
              <a:buClr>
                <a:srgbClr val="00AAE1"/>
              </a:buClr>
              <a:buFont typeface="Wingdings" charset="2"/>
              <a:buChar char="§"/>
              <a:defRPr/>
            </a:pPr>
            <a:endParaRPr lang="es-ES" sz="1000" b="1" dirty="0">
              <a:solidFill>
                <a:srgbClr val="4A4A4A"/>
              </a:solidFill>
            </a:endParaRPr>
          </a:p>
          <a:p>
            <a:pPr marL="285750" lvl="0" indent="-285750">
              <a:lnSpc>
                <a:spcPct val="114000"/>
              </a:lnSpc>
              <a:buClr>
                <a:srgbClr val="00AAE1"/>
              </a:buClr>
              <a:buFont typeface="Wingdings" charset="2"/>
              <a:buChar char="§"/>
              <a:defRPr/>
            </a:pPr>
            <a:r>
              <a:rPr lang="en-GB" sz="1000" dirty="0" err="1">
                <a:solidFill>
                  <a:srgbClr val="4A4A4A"/>
                </a:solidFill>
              </a:rPr>
              <a:t>Mejorar</a:t>
            </a:r>
            <a:r>
              <a:rPr lang="en-GB" sz="1000" dirty="0">
                <a:solidFill>
                  <a:srgbClr val="4A4A4A"/>
                </a:solidFill>
              </a:rPr>
              <a:t> la </a:t>
            </a:r>
            <a:r>
              <a:rPr lang="en-GB" sz="1000" dirty="0" err="1">
                <a:solidFill>
                  <a:srgbClr val="4A4A4A"/>
                </a:solidFill>
              </a:rPr>
              <a:t>salud</a:t>
            </a:r>
            <a:r>
              <a:rPr lang="en-GB" sz="1000" dirty="0">
                <a:solidFill>
                  <a:srgbClr val="4A4A4A"/>
                </a:solidFill>
              </a:rPr>
              <a:t> y la </a:t>
            </a:r>
            <a:r>
              <a:rPr lang="en-GB" sz="1000" dirty="0" err="1">
                <a:solidFill>
                  <a:srgbClr val="4A4A4A"/>
                </a:solidFill>
              </a:rPr>
              <a:t>seguridad</a:t>
            </a:r>
            <a:r>
              <a:rPr lang="en-GB" sz="1000" dirty="0">
                <a:solidFill>
                  <a:srgbClr val="4A4A4A"/>
                </a:solidFill>
              </a:rPr>
              <a:t> </a:t>
            </a:r>
            <a:r>
              <a:rPr lang="en-GB" sz="1000" dirty="0" err="1">
                <a:solidFill>
                  <a:srgbClr val="4A4A4A"/>
                </a:solidFill>
              </a:rPr>
              <a:t>en</a:t>
            </a:r>
            <a:r>
              <a:rPr lang="en-GB" sz="1000" dirty="0">
                <a:solidFill>
                  <a:srgbClr val="4A4A4A"/>
                </a:solidFill>
              </a:rPr>
              <a:t> el </a:t>
            </a:r>
            <a:r>
              <a:rPr lang="en-GB" sz="1000" dirty="0" err="1">
                <a:solidFill>
                  <a:srgbClr val="4A4A4A"/>
                </a:solidFill>
              </a:rPr>
              <a:t>puesto</a:t>
            </a:r>
            <a:r>
              <a:rPr lang="en-GB" sz="1000" dirty="0">
                <a:solidFill>
                  <a:srgbClr val="4A4A4A"/>
                </a:solidFill>
              </a:rPr>
              <a:t> de </a:t>
            </a:r>
            <a:r>
              <a:rPr lang="en-GB" sz="1000" dirty="0" err="1">
                <a:solidFill>
                  <a:srgbClr val="4A4A4A"/>
                </a:solidFill>
              </a:rPr>
              <a:t>trabajo</a:t>
            </a:r>
            <a:endParaRPr lang="en-GB" sz="1000" dirty="0">
              <a:solidFill>
                <a:srgbClr val="4A4A4A"/>
              </a:solidFill>
            </a:endParaRPr>
          </a:p>
          <a:p>
            <a:pPr marL="285750" lvl="0" indent="-285750">
              <a:lnSpc>
                <a:spcPct val="114000"/>
              </a:lnSpc>
              <a:buClr>
                <a:srgbClr val="00AAE1"/>
              </a:buClr>
              <a:buFont typeface="Wingdings" charset="2"/>
              <a:buChar char="§"/>
              <a:defRPr/>
            </a:pPr>
            <a:r>
              <a:rPr lang="en-GB" sz="1000" dirty="0" err="1">
                <a:solidFill>
                  <a:srgbClr val="4A4A4A"/>
                </a:solidFill>
              </a:rPr>
              <a:t>Desarrollar</a:t>
            </a:r>
            <a:r>
              <a:rPr lang="en-GB" sz="1000" dirty="0">
                <a:solidFill>
                  <a:srgbClr val="4A4A4A"/>
                </a:solidFill>
              </a:rPr>
              <a:t> el </a:t>
            </a:r>
            <a:r>
              <a:rPr lang="en-GB" sz="1000" dirty="0" err="1">
                <a:solidFill>
                  <a:srgbClr val="4A4A4A"/>
                </a:solidFill>
              </a:rPr>
              <a:t>talento</a:t>
            </a:r>
            <a:r>
              <a:rPr lang="en-GB" sz="1000" dirty="0">
                <a:solidFill>
                  <a:srgbClr val="4A4A4A"/>
                </a:solidFill>
              </a:rPr>
              <a:t> dentro del </a:t>
            </a:r>
            <a:r>
              <a:rPr lang="en-GB" sz="1000" dirty="0" err="1">
                <a:solidFill>
                  <a:srgbClr val="4A4A4A"/>
                </a:solidFill>
              </a:rPr>
              <a:t>grupo</a:t>
            </a:r>
            <a:r>
              <a:rPr lang="en-GB" sz="1000" dirty="0">
                <a:solidFill>
                  <a:srgbClr val="4A4A4A"/>
                </a:solidFill>
              </a:rPr>
              <a:t>  </a:t>
            </a:r>
          </a:p>
          <a:p>
            <a:pPr marL="285750" lvl="0" indent="-285750">
              <a:lnSpc>
                <a:spcPct val="114000"/>
              </a:lnSpc>
              <a:buClr>
                <a:srgbClr val="00AAE1"/>
              </a:buClr>
              <a:buFont typeface="Wingdings" charset="2"/>
              <a:buChar char="§"/>
              <a:defRPr/>
            </a:pPr>
            <a:r>
              <a:rPr lang="en-GB" sz="1000" dirty="0" err="1">
                <a:solidFill>
                  <a:srgbClr val="4A4A4A"/>
                </a:solidFill>
              </a:rPr>
              <a:t>Incrementar</a:t>
            </a:r>
            <a:r>
              <a:rPr lang="en-GB" sz="1000" dirty="0">
                <a:solidFill>
                  <a:srgbClr val="4A4A4A"/>
                </a:solidFill>
              </a:rPr>
              <a:t> la </a:t>
            </a:r>
            <a:r>
              <a:rPr lang="en-GB" sz="1000" dirty="0" err="1">
                <a:solidFill>
                  <a:srgbClr val="4A4A4A"/>
                </a:solidFill>
              </a:rPr>
              <a:t>diversidad</a:t>
            </a:r>
            <a:r>
              <a:rPr lang="en-GB" sz="1000" dirty="0">
                <a:solidFill>
                  <a:srgbClr val="4A4A4A"/>
                </a:solidFill>
              </a:rPr>
              <a:t> de </a:t>
            </a:r>
            <a:r>
              <a:rPr lang="en-GB" sz="1000" dirty="0" err="1">
                <a:solidFill>
                  <a:srgbClr val="4A4A4A"/>
                </a:solidFill>
              </a:rPr>
              <a:t>género</a:t>
            </a:r>
            <a:r>
              <a:rPr lang="en-GB" sz="1000" dirty="0">
                <a:solidFill>
                  <a:srgbClr val="4A4A4A"/>
                </a:solidFill>
              </a:rPr>
              <a:t> </a:t>
            </a:r>
            <a:r>
              <a:rPr lang="en-GB" sz="1000" dirty="0" err="1">
                <a:solidFill>
                  <a:srgbClr val="4A4A4A"/>
                </a:solidFill>
              </a:rPr>
              <a:t>en</a:t>
            </a:r>
            <a:r>
              <a:rPr lang="en-GB" sz="1000" dirty="0">
                <a:solidFill>
                  <a:srgbClr val="4A4A4A"/>
                </a:solidFill>
              </a:rPr>
              <a:t> </a:t>
            </a:r>
            <a:r>
              <a:rPr lang="en-GB" sz="1000" dirty="0" err="1">
                <a:solidFill>
                  <a:srgbClr val="4A4A4A"/>
                </a:solidFill>
              </a:rPr>
              <a:t>puestos</a:t>
            </a:r>
            <a:r>
              <a:rPr lang="en-GB" sz="1000" dirty="0">
                <a:solidFill>
                  <a:srgbClr val="4A4A4A"/>
                </a:solidFill>
              </a:rPr>
              <a:t> claves</a:t>
            </a:r>
          </a:p>
          <a:p>
            <a:pPr marL="285750" lvl="0" indent="-285750">
              <a:lnSpc>
                <a:spcPct val="114000"/>
              </a:lnSpc>
              <a:buClr>
                <a:srgbClr val="00AAE1"/>
              </a:buClr>
              <a:buFont typeface="Wingdings" charset="2"/>
              <a:buChar char="§"/>
              <a:defRPr/>
            </a:pPr>
            <a:r>
              <a:rPr lang="en-GB" sz="1000" dirty="0" err="1">
                <a:solidFill>
                  <a:srgbClr val="4A4A4A"/>
                </a:solidFill>
              </a:rPr>
              <a:t>Refozar</a:t>
            </a:r>
            <a:r>
              <a:rPr lang="en-GB" sz="1000" dirty="0">
                <a:solidFill>
                  <a:srgbClr val="4A4A4A"/>
                </a:solidFill>
              </a:rPr>
              <a:t> los </a:t>
            </a:r>
            <a:r>
              <a:rPr lang="en-GB" sz="1000" dirty="0" err="1">
                <a:solidFill>
                  <a:srgbClr val="4A4A4A"/>
                </a:solidFill>
              </a:rPr>
              <a:t>comportamientos</a:t>
            </a:r>
            <a:r>
              <a:rPr lang="en-GB" sz="1000" dirty="0">
                <a:solidFill>
                  <a:srgbClr val="4A4A4A"/>
                </a:solidFill>
              </a:rPr>
              <a:t> </a:t>
            </a:r>
            <a:r>
              <a:rPr lang="en-GB" sz="1000" dirty="0" err="1">
                <a:solidFill>
                  <a:srgbClr val="4A4A4A"/>
                </a:solidFill>
              </a:rPr>
              <a:t>éticos</a:t>
            </a:r>
            <a:r>
              <a:rPr lang="en-GB" sz="1000" dirty="0">
                <a:solidFill>
                  <a:srgbClr val="4A4A4A"/>
                </a:solidFill>
              </a:rPr>
              <a:t> </a:t>
            </a:r>
            <a:r>
              <a:rPr lang="en-GB" sz="1000" dirty="0" err="1">
                <a:solidFill>
                  <a:srgbClr val="4A4A4A"/>
                </a:solidFill>
              </a:rPr>
              <a:t>en</a:t>
            </a:r>
            <a:r>
              <a:rPr lang="en-GB" sz="1000" dirty="0">
                <a:solidFill>
                  <a:srgbClr val="4A4A4A"/>
                </a:solidFill>
              </a:rPr>
              <a:t> el </a:t>
            </a:r>
            <a:r>
              <a:rPr lang="en-GB" sz="1000" dirty="0" err="1">
                <a:solidFill>
                  <a:srgbClr val="4A4A4A"/>
                </a:solidFill>
              </a:rPr>
              <a:t>trabajo</a:t>
            </a:r>
            <a:endParaRPr lang="en-GB" sz="1000" dirty="0">
              <a:solidFill>
                <a:srgbClr val="4A4A4A"/>
              </a:solidFill>
            </a:endParaRPr>
          </a:p>
        </p:txBody>
      </p:sp>
      <p:sp>
        <p:nvSpPr>
          <p:cNvPr id="22" name="Titre 11"/>
          <p:cNvSpPr txBox="1">
            <a:spLocks/>
          </p:cNvSpPr>
          <p:nvPr/>
        </p:nvSpPr>
        <p:spPr>
          <a:xfrm>
            <a:off x="307974" y="2207209"/>
            <a:ext cx="2750840" cy="455292"/>
          </a:xfrm>
          <a:prstGeom prst="rect">
            <a:avLst/>
          </a:prstGeom>
        </p:spPr>
        <p:txBody>
          <a:bodyPr vert="horz" lIns="0" tIns="0" rIns="0" bIns="0" rtlCol="0" anchor="t" anchorCtr="0">
            <a:noAutofit/>
          </a:bodyPr>
          <a:lstStyle/>
          <a:p>
            <a:r>
              <a:rPr lang="fr-FR" sz="2800" b="1" dirty="0" err="1">
                <a:solidFill>
                  <a:schemeClr val="accent4"/>
                </a:solidFill>
              </a:rPr>
              <a:t>Entorno</a:t>
            </a:r>
            <a:endParaRPr lang="fr-FR" sz="2800" b="1" dirty="0">
              <a:solidFill>
                <a:schemeClr val="accent4"/>
              </a:solidFill>
            </a:endParaRPr>
          </a:p>
        </p:txBody>
      </p:sp>
      <p:sp>
        <p:nvSpPr>
          <p:cNvPr id="23" name="Espace réservé du contenu 8"/>
          <p:cNvSpPr txBox="1">
            <a:spLocks/>
          </p:cNvSpPr>
          <p:nvPr/>
        </p:nvSpPr>
        <p:spPr>
          <a:xfrm>
            <a:off x="322374" y="2775921"/>
            <a:ext cx="1525594" cy="1119979"/>
          </a:xfrm>
          <a:prstGeom prst="rect">
            <a:avLst/>
          </a:prstGeom>
        </p:spPr>
        <p:txBody>
          <a:bodyPr vert="horz" wrap="square" lIns="0" tIns="0" rIns="0" bIns="0" rtlCol="0">
            <a:noAutofit/>
          </a:bodyPr>
          <a:lstStyle/>
          <a:p>
            <a:pPr>
              <a:lnSpc>
                <a:spcPct val="114000"/>
              </a:lnSpc>
              <a:buClr>
                <a:schemeClr val="tx1"/>
              </a:buClr>
              <a:defRPr/>
            </a:pPr>
            <a:r>
              <a:rPr lang="fr-FR" sz="1000" b="1" dirty="0" err="1">
                <a:solidFill>
                  <a:srgbClr val="4A4A4A"/>
                </a:solidFill>
              </a:rPr>
              <a:t>Protección</a:t>
            </a:r>
            <a:r>
              <a:rPr lang="fr-FR" sz="1000" b="1" dirty="0">
                <a:solidFill>
                  <a:srgbClr val="4A4A4A"/>
                </a:solidFill>
              </a:rPr>
              <a:t> del </a:t>
            </a:r>
          </a:p>
          <a:p>
            <a:pPr>
              <a:lnSpc>
                <a:spcPct val="114000"/>
              </a:lnSpc>
              <a:buClr>
                <a:schemeClr val="tx1"/>
              </a:buClr>
              <a:defRPr/>
            </a:pPr>
            <a:r>
              <a:rPr lang="fr-FR" sz="1000" b="1" dirty="0">
                <a:solidFill>
                  <a:srgbClr val="4A4A4A"/>
                </a:solidFill>
              </a:rPr>
              <a:t>medio </a:t>
            </a:r>
            <a:r>
              <a:rPr lang="fr-FR" sz="1000" b="1" dirty="0" err="1">
                <a:solidFill>
                  <a:srgbClr val="4A4A4A"/>
                </a:solidFill>
              </a:rPr>
              <a:t>ambiente</a:t>
            </a:r>
            <a:endParaRPr lang="fr-FR" sz="1000" b="1" dirty="0">
              <a:solidFill>
                <a:srgbClr val="4A4A4A"/>
              </a:solidFill>
            </a:endParaRPr>
          </a:p>
          <a:p>
            <a:pPr marL="285750" indent="-285750">
              <a:lnSpc>
                <a:spcPct val="114000"/>
              </a:lnSpc>
              <a:buClr>
                <a:schemeClr val="tx1"/>
              </a:buClr>
              <a:defRPr/>
            </a:pPr>
            <a:endParaRPr lang="fr-FR" sz="850" b="1" dirty="0">
              <a:solidFill>
                <a:srgbClr val="4A4A4A"/>
              </a:solidFill>
            </a:endParaRPr>
          </a:p>
          <a:p>
            <a:pPr marL="285750" lvl="0" indent="-285750">
              <a:lnSpc>
                <a:spcPct val="114000"/>
              </a:lnSpc>
              <a:buClr>
                <a:schemeClr val="accent4"/>
              </a:buClr>
              <a:buFont typeface="Wingdings" charset="2"/>
              <a:buChar char="§"/>
              <a:defRPr/>
            </a:pPr>
            <a:r>
              <a:rPr lang="es-ES" sz="1000" dirty="0"/>
              <a:t>Optimizar el consumo de energía </a:t>
            </a:r>
          </a:p>
          <a:p>
            <a:pPr marL="285750" lvl="0" indent="-285750">
              <a:lnSpc>
                <a:spcPct val="114000"/>
              </a:lnSpc>
              <a:buClr>
                <a:schemeClr val="accent4"/>
              </a:buClr>
              <a:buFont typeface="Wingdings" charset="2"/>
              <a:buChar char="§"/>
              <a:defRPr/>
            </a:pPr>
            <a:r>
              <a:rPr lang="es-ES" sz="1000" dirty="0"/>
              <a:t>Reducir las emisiones de CO2 relacionados con el transporte de mercancías</a:t>
            </a:r>
          </a:p>
        </p:txBody>
      </p:sp>
      <p:sp>
        <p:nvSpPr>
          <p:cNvPr id="24" name="Titre 11"/>
          <p:cNvSpPr txBox="1">
            <a:spLocks/>
          </p:cNvSpPr>
          <p:nvPr/>
        </p:nvSpPr>
        <p:spPr>
          <a:xfrm>
            <a:off x="6085188" y="2207209"/>
            <a:ext cx="2514600" cy="455292"/>
          </a:xfrm>
          <a:prstGeom prst="rect">
            <a:avLst/>
          </a:prstGeom>
        </p:spPr>
        <p:txBody>
          <a:bodyPr vert="horz" lIns="0" tIns="0" rIns="0" bIns="0" rtlCol="0" anchor="t" anchorCtr="0">
            <a:noAutofit/>
          </a:bodyPr>
          <a:lstStyle/>
          <a:p>
            <a:r>
              <a:rPr lang="fr-FR" sz="2800" b="1" dirty="0" err="1">
                <a:solidFill>
                  <a:schemeClr val="accent4"/>
                </a:solidFill>
              </a:rPr>
              <a:t>Energía</a:t>
            </a:r>
            <a:endParaRPr lang="fr-FR" sz="2800" b="1" dirty="0">
              <a:solidFill>
                <a:schemeClr val="accent4"/>
              </a:solidFill>
            </a:endParaRPr>
          </a:p>
        </p:txBody>
      </p:sp>
      <p:sp>
        <p:nvSpPr>
          <p:cNvPr id="25" name="Espace réservé du contenu 8"/>
          <p:cNvSpPr txBox="1">
            <a:spLocks/>
          </p:cNvSpPr>
          <p:nvPr/>
        </p:nvSpPr>
        <p:spPr>
          <a:xfrm>
            <a:off x="6112347" y="2775921"/>
            <a:ext cx="1904569" cy="1067544"/>
          </a:xfrm>
          <a:prstGeom prst="rect">
            <a:avLst/>
          </a:prstGeom>
        </p:spPr>
        <p:txBody>
          <a:bodyPr vert="horz" lIns="0" tIns="0" rIns="0" bIns="0" rtlCol="0">
            <a:noAutofit/>
          </a:bodyPr>
          <a:lstStyle/>
          <a:p>
            <a:pPr marL="285750" indent="-285750">
              <a:lnSpc>
                <a:spcPct val="114000"/>
              </a:lnSpc>
              <a:spcAft>
                <a:spcPts val="600"/>
              </a:spcAft>
              <a:buClr>
                <a:schemeClr val="tx1"/>
              </a:buClr>
              <a:defRPr/>
            </a:pPr>
            <a:r>
              <a:rPr lang="de-DE" sz="1000" b="1" dirty="0" err="1">
                <a:solidFill>
                  <a:srgbClr val="4A4A4A"/>
                </a:solidFill>
              </a:rPr>
              <a:t>Eficiencia</a:t>
            </a:r>
            <a:r>
              <a:rPr lang="de-DE" sz="1000" b="1" dirty="0">
                <a:solidFill>
                  <a:srgbClr val="4A4A4A"/>
                </a:solidFill>
              </a:rPr>
              <a:t> </a:t>
            </a:r>
            <a:r>
              <a:rPr lang="de-DE" sz="1000" b="1" dirty="0" err="1">
                <a:solidFill>
                  <a:srgbClr val="4A4A4A"/>
                </a:solidFill>
              </a:rPr>
              <a:t>energética</a:t>
            </a:r>
            <a:endParaRPr lang="de-DE" sz="1000" b="1" dirty="0">
              <a:solidFill>
                <a:srgbClr val="4A4A4A"/>
              </a:solidFill>
            </a:endParaRPr>
          </a:p>
          <a:p>
            <a:pPr marL="285750" indent="-285750">
              <a:lnSpc>
                <a:spcPct val="114000"/>
              </a:lnSpc>
              <a:buClr>
                <a:schemeClr val="accent4"/>
              </a:buClr>
              <a:buFont typeface="Wingdings" charset="2"/>
              <a:buChar char="§"/>
              <a:defRPr/>
            </a:pPr>
            <a:r>
              <a:rPr lang="es-ES" sz="1000" dirty="0"/>
              <a:t>Desarrollar la eco-concepción de nuestros productos</a:t>
            </a:r>
          </a:p>
          <a:p>
            <a:pPr marL="285750" indent="-285750">
              <a:lnSpc>
                <a:spcPct val="114000"/>
              </a:lnSpc>
              <a:buClr>
                <a:schemeClr val="accent4"/>
              </a:buClr>
              <a:buFont typeface="Wingdings" charset="2"/>
              <a:buChar char="§"/>
              <a:defRPr/>
            </a:pPr>
            <a:r>
              <a:rPr lang="es-ES" sz="1000" dirty="0"/>
              <a:t>Aumentar las ventas de soluciones orientadas a la eficiencia energética</a:t>
            </a:r>
          </a:p>
          <a:p>
            <a:pPr lvl="0">
              <a:lnSpc>
                <a:spcPct val="114000"/>
              </a:lnSpc>
              <a:buClr>
                <a:schemeClr val="accent3"/>
              </a:buClr>
              <a:defRPr/>
            </a:pPr>
            <a:endParaRPr lang="fr-FR" sz="1000" dirty="0">
              <a:solidFill>
                <a:srgbClr val="4A4A4A"/>
              </a:solidFill>
            </a:endParaRPr>
          </a:p>
        </p:txBody>
      </p:sp>
      <p:sp>
        <p:nvSpPr>
          <p:cNvPr id="11" name="Espace réservé du numéro de diapositive 1"/>
          <p:cNvSpPr>
            <a:spLocks noGrp="1"/>
          </p:cNvSpPr>
          <p:nvPr>
            <p:ph type="sldNum" sz="quarter" idx="11"/>
          </p:nvPr>
        </p:nvSpPr>
        <p:spPr>
          <a:xfrm>
            <a:off x="8532440" y="4815904"/>
            <a:ext cx="287710" cy="216024"/>
          </a:xfrm>
        </p:spPr>
        <p:txBody>
          <a:bodyPr/>
          <a:lstStyle/>
          <a:p>
            <a:fld id="{F1143767-F74A-4D98-9A19-C8176FE10842}" type="slidenum">
              <a:rPr lang="fr-FR" smtClean="0"/>
              <a:pPr/>
              <a:t>43</a:t>
            </a:fld>
            <a:endParaRPr lang="fr-FR" dirty="0"/>
          </a:p>
        </p:txBody>
      </p:sp>
      <p:sp>
        <p:nvSpPr>
          <p:cNvPr id="3" name="Inhaltsplatzhalter 3">
            <a:extLst>
              <a:ext uri="{FF2B5EF4-FFF2-40B4-BE49-F238E27FC236}">
                <a16:creationId xmlns:a16="http://schemas.microsoft.com/office/drawing/2014/main" id="{E9B12D49-FEC0-4AB3-A6BC-387FBA27A87C}"/>
              </a:ext>
            </a:extLst>
          </p:cNvPr>
          <p:cNvSpPr txBox="1">
            <a:spLocks/>
          </p:cNvSpPr>
          <p:nvPr/>
        </p:nvSpPr>
        <p:spPr>
          <a:xfrm>
            <a:off x="307974" y="1351684"/>
            <a:ext cx="9016554" cy="691403"/>
          </a:xfrm>
          <a:prstGeom prst="rect">
            <a:avLst/>
          </a:prstGeom>
        </p:spPr>
        <p:txBody>
          <a:bodyPr vert="horz" lIns="0" tIns="0" rIns="0" bIns="0" rtlCol="0">
            <a:noAutofit/>
          </a:bodyPr>
          <a:lstStyle>
            <a:lvl1pPr marL="0" indent="0" algn="l" defTabSz="914400" rtl="0" eaLnBrk="1" latinLnBrk="0" hangingPunct="1">
              <a:lnSpc>
                <a:spcPct val="114000"/>
              </a:lnSpc>
              <a:spcBef>
                <a:spcPts val="0"/>
              </a:spcBef>
              <a:spcAft>
                <a:spcPts val="0"/>
              </a:spcAft>
              <a:buFont typeface="Wingdings" panose="05000000000000000000" pitchFamily="2" charset="2"/>
              <a:buNone/>
              <a:defRPr sz="1600" kern="1200">
                <a:solidFill>
                  <a:schemeClr val="tx1"/>
                </a:solidFill>
                <a:latin typeface="+mn-lt"/>
                <a:ea typeface="+mn-ea"/>
                <a:cs typeface="+mn-cs"/>
              </a:defRPr>
            </a:lvl1pPr>
            <a:lvl2pPr marL="457200" indent="0" algn="l" defTabSz="914400" rtl="0" eaLnBrk="1" latinLnBrk="0" hangingPunct="1">
              <a:lnSpc>
                <a:spcPct val="114000"/>
              </a:lnSpc>
              <a:spcBef>
                <a:spcPts val="0"/>
              </a:spcBef>
              <a:spcAft>
                <a:spcPts val="0"/>
              </a:spcAft>
              <a:buFont typeface="Arial" panose="020B0604020202020204" pitchFamily="34" charset="0"/>
              <a:buNone/>
              <a:defRPr sz="1400" kern="1200">
                <a:solidFill>
                  <a:schemeClr val="tx1"/>
                </a:solidFill>
                <a:latin typeface="+mn-lt"/>
                <a:ea typeface="+mn-ea"/>
                <a:cs typeface="+mn-cs"/>
              </a:defRPr>
            </a:lvl2pPr>
            <a:lvl3pPr marL="627063" indent="0" algn="l" defTabSz="914400" rtl="0" eaLnBrk="1" latinLnBrk="0" hangingPunct="1">
              <a:lnSpc>
                <a:spcPct val="114000"/>
              </a:lnSpc>
              <a:spcBef>
                <a:spcPts val="0"/>
              </a:spcBef>
              <a:spcAft>
                <a:spcPts val="0"/>
              </a:spcAft>
              <a:buFont typeface="Wingdings" panose="05000000000000000000" pitchFamily="2" charset="2"/>
              <a:buNone/>
              <a:defRPr sz="1400" kern="1200">
                <a:solidFill>
                  <a:schemeClr val="tx1"/>
                </a:solidFill>
                <a:latin typeface="+mn-lt"/>
                <a:ea typeface="+mn-ea"/>
                <a:cs typeface="+mn-cs"/>
              </a:defRPr>
            </a:lvl3pPr>
            <a:lvl4pPr marL="808038" indent="0" algn="l" defTabSz="914400" rtl="0" eaLnBrk="1" latinLnBrk="0" hangingPunct="1">
              <a:lnSpc>
                <a:spcPct val="114000"/>
              </a:lnSpc>
              <a:spcBef>
                <a:spcPts val="0"/>
              </a:spcBef>
              <a:spcAft>
                <a:spcPts val="0"/>
              </a:spcAft>
              <a:buFont typeface="Wingdings" panose="05000000000000000000" pitchFamily="2" charset="2"/>
              <a:buNone/>
              <a:defRPr sz="1400" kern="1200">
                <a:solidFill>
                  <a:schemeClr val="tx1"/>
                </a:solidFill>
                <a:latin typeface="+mn-lt"/>
                <a:ea typeface="+mn-ea"/>
                <a:cs typeface="+mn-cs"/>
              </a:defRPr>
            </a:lvl4pPr>
            <a:lvl5pPr marL="985838" indent="0" algn="l" defTabSz="914400" rtl="0" eaLnBrk="1" latinLnBrk="0" hangingPunct="1">
              <a:lnSpc>
                <a:spcPct val="114000"/>
              </a:lnSpc>
              <a:spcBef>
                <a:spcPts val="0"/>
              </a:spcBef>
              <a:spcAft>
                <a:spcPts val="0"/>
              </a:spcAft>
              <a:buFont typeface="Wingdings" panose="05000000000000000000" pitchFamily="2" charset="2"/>
              <a:buNone/>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100000"/>
              </a:lnSpc>
              <a:defRPr/>
            </a:pPr>
            <a:r>
              <a:rPr lang="es-ES" dirty="0"/>
              <a:t>Hager </a:t>
            </a:r>
            <a:r>
              <a:rPr lang="es-ES" dirty="0" err="1"/>
              <a:t>Group</a:t>
            </a:r>
            <a:r>
              <a:rPr lang="es-ES" dirty="0"/>
              <a:t> actúa de forma ética cuidando a las personas; respetamos el medio ambiente</a:t>
            </a:r>
          </a:p>
          <a:p>
            <a:pPr>
              <a:lnSpc>
                <a:spcPct val="100000"/>
              </a:lnSpc>
              <a:defRPr/>
            </a:pPr>
            <a:r>
              <a:rPr lang="es-ES" dirty="0"/>
              <a:t>teniendo en cuenta los recursos limitados de nuestro planeta, en nuestras actividades </a:t>
            </a:r>
          </a:p>
          <a:p>
            <a:pPr>
              <a:lnSpc>
                <a:spcPct val="100000"/>
              </a:lnSpc>
              <a:defRPr/>
            </a:pPr>
            <a:r>
              <a:rPr lang="es-ES" dirty="0"/>
              <a:t>comerciales, y ofreciendo a nuestros clientes soluciones energéticamente eficientes.</a:t>
            </a:r>
            <a:endParaRPr lang="fr-FR" sz="1400" dirty="0"/>
          </a:p>
        </p:txBody>
      </p:sp>
      <p:sp>
        <p:nvSpPr>
          <p:cNvPr id="13" name="Espace réservé du pied de page 2">
            <a:extLst>
              <a:ext uri="{FF2B5EF4-FFF2-40B4-BE49-F238E27FC236}">
                <a16:creationId xmlns:a16="http://schemas.microsoft.com/office/drawing/2014/main" id="{5607A64D-6C4C-4857-896E-768DD7BB88F4}"/>
              </a:ext>
            </a:extLst>
          </p:cNvPr>
          <p:cNvSpPr txBox="1">
            <a:spLocks/>
          </p:cNvSpPr>
          <p:nvPr/>
        </p:nvSpPr>
        <p:spPr>
          <a:xfrm>
            <a:off x="4572000" y="4806380"/>
            <a:ext cx="3960440" cy="216023"/>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s-ES" sz="800" dirty="0"/>
              <a:t>Hager, presentación de empresa, 2022</a:t>
            </a:r>
            <a:endParaRPr lang="de-DE" sz="800" dirty="0"/>
          </a:p>
        </p:txBody>
      </p:sp>
    </p:spTree>
    <p:extLst>
      <p:ext uri="{BB962C8B-B14F-4D97-AF65-F5344CB8AC3E}">
        <p14:creationId xmlns:p14="http://schemas.microsoft.com/office/powerpoint/2010/main" val="1151385520"/>
      </p:ext>
    </p:extLst>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descr="Ein Bild, das Person, Gebäude, drinnen, Kleidung enthält.&#10;&#10;Automatisch generierte Beschreibung">
            <a:extLst>
              <a:ext uri="{FF2B5EF4-FFF2-40B4-BE49-F238E27FC236}">
                <a16:creationId xmlns:a16="http://schemas.microsoft.com/office/drawing/2014/main" id="{49B33087-6393-4D76-817F-641A31EF3D23}"/>
              </a:ext>
            </a:extLst>
          </p:cNvPr>
          <p:cNvPicPr>
            <a:picLocks noChangeAspect="1"/>
          </p:cNvPicPr>
          <p:nvPr/>
        </p:nvPicPr>
        <p:blipFill>
          <a:blip r:embed="rId3"/>
          <a:stretch>
            <a:fillRect/>
          </a:stretch>
        </p:blipFill>
        <p:spPr>
          <a:xfrm>
            <a:off x="4277" y="0"/>
            <a:ext cx="9135446" cy="5148263"/>
          </a:xfrm>
          <a:prstGeom prst="rect">
            <a:avLst/>
          </a:prstGeom>
        </p:spPr>
      </p:pic>
      <p:sp>
        <p:nvSpPr>
          <p:cNvPr id="5" name="Titre 4"/>
          <p:cNvSpPr>
            <a:spLocks noGrp="1"/>
          </p:cNvSpPr>
          <p:nvPr>
            <p:ph type="title"/>
          </p:nvPr>
        </p:nvSpPr>
        <p:spPr>
          <a:xfrm>
            <a:off x="324000" y="0"/>
            <a:ext cx="3857582" cy="3301637"/>
          </a:xfrm>
        </p:spPr>
        <p:txBody>
          <a:bodyPr wrap="square" tIns="288000">
            <a:spAutoFit/>
          </a:bodyPr>
          <a:lstStyle/>
          <a:p>
            <a:pPr>
              <a:defRPr/>
            </a:pPr>
            <a:r>
              <a:rPr lang="en-GB" noProof="0" dirty="0">
                <a:solidFill>
                  <a:schemeClr val="bg1"/>
                </a:solidFill>
                <a:ea typeface="ＭＳ Ｐゴシック" charset="0"/>
              </a:rPr>
              <a:t>United Nations</a:t>
            </a:r>
            <a:br>
              <a:rPr lang="en-GB" noProof="0" dirty="0">
                <a:solidFill>
                  <a:schemeClr val="bg1"/>
                </a:solidFill>
                <a:ea typeface="ＭＳ Ｐゴシック" charset="0"/>
              </a:rPr>
            </a:br>
            <a:r>
              <a:rPr lang="en-GB" noProof="0" dirty="0">
                <a:solidFill>
                  <a:schemeClr val="bg1"/>
                </a:solidFill>
                <a:ea typeface="ＭＳ Ｐゴシック" charset="0"/>
              </a:rPr>
              <a:t>Global Compact </a:t>
            </a:r>
            <a:br>
              <a:rPr lang="en-GB" noProof="0" dirty="0">
                <a:solidFill>
                  <a:schemeClr val="bg1"/>
                </a:solidFill>
                <a:ea typeface="ＭＳ Ｐゴシック" charset="0"/>
              </a:rPr>
            </a:br>
            <a:r>
              <a:rPr lang="en-GB" b="0" noProof="0" dirty="0">
                <a:solidFill>
                  <a:schemeClr val="bg1"/>
                </a:solidFill>
                <a:ea typeface="ＭＳ Ｐゴシック" charset="0"/>
              </a:rPr>
              <a:t>Desarrollo </a:t>
            </a:r>
            <a:r>
              <a:rPr lang="en-GB" b="0" noProof="0" dirty="0" err="1">
                <a:solidFill>
                  <a:schemeClr val="bg1"/>
                </a:solidFill>
                <a:ea typeface="ＭＳ Ｐゴシック" charset="0"/>
              </a:rPr>
              <a:t>sostenible</a:t>
            </a:r>
            <a:br>
              <a:rPr lang="en-GB" b="0" noProof="0" dirty="0">
                <a:solidFill>
                  <a:schemeClr val="bg1"/>
                </a:solidFill>
                <a:ea typeface="ＭＳ Ｐゴシック" charset="0"/>
              </a:rPr>
            </a:br>
            <a:r>
              <a:rPr lang="en-GB" b="0" noProof="0" dirty="0">
                <a:solidFill>
                  <a:schemeClr val="bg1"/>
                </a:solidFill>
                <a:ea typeface="ＭＳ Ｐゴシック" charset="0"/>
              </a:rPr>
              <a:t>y </a:t>
            </a:r>
            <a:r>
              <a:rPr lang="en-GB" b="0" noProof="0" dirty="0" err="1">
                <a:solidFill>
                  <a:schemeClr val="bg1"/>
                </a:solidFill>
                <a:ea typeface="ＭＳ Ｐゴシック" charset="0"/>
              </a:rPr>
              <a:t>compromiso</a:t>
            </a:r>
            <a:r>
              <a:rPr lang="en-GB" b="0" noProof="0" dirty="0">
                <a:solidFill>
                  <a:schemeClr val="bg1"/>
                </a:solidFill>
                <a:ea typeface="ＭＳ Ｐゴシック" charset="0"/>
              </a:rPr>
              <a:t> social</a:t>
            </a:r>
            <a:br>
              <a:rPr lang="en-GB" noProof="0" dirty="0">
                <a:solidFill>
                  <a:schemeClr val="bg1"/>
                </a:solidFill>
                <a:ea typeface="ＭＳ Ｐゴシック" charset="0"/>
              </a:rPr>
            </a:br>
            <a:br>
              <a:rPr lang="en-GB" noProof="0" dirty="0">
                <a:solidFill>
                  <a:schemeClr val="bg1"/>
                </a:solidFill>
                <a:ea typeface="ＭＳ Ｐゴシック" charset="0"/>
              </a:rPr>
            </a:br>
            <a:r>
              <a:rPr lang="es-ES" sz="1000" b="0" dirty="0">
                <a:solidFill>
                  <a:schemeClr val="bg1"/>
                </a:solidFill>
                <a:latin typeface="Arial" charset="0"/>
                <a:ea typeface="ヒラギノ角ゴ Pro W3" pitchFamily="-60" charset="-128"/>
              </a:rPr>
              <a:t>En abril de 2007, Hager </a:t>
            </a:r>
            <a:r>
              <a:rPr lang="es-ES" sz="1000" b="0" dirty="0" err="1">
                <a:solidFill>
                  <a:schemeClr val="bg1"/>
                </a:solidFill>
                <a:latin typeface="Arial" charset="0"/>
                <a:ea typeface="ヒラギノ角ゴ Pro W3" pitchFamily="-60" charset="-128"/>
              </a:rPr>
              <a:t>Group</a:t>
            </a:r>
            <a:r>
              <a:rPr lang="es-ES" sz="1000" b="0" dirty="0">
                <a:solidFill>
                  <a:schemeClr val="bg1"/>
                </a:solidFill>
                <a:latin typeface="Arial" charset="0"/>
                <a:ea typeface="ヒラギノ角ゴ Pro W3" pitchFamily="-60" charset="-128"/>
              </a:rPr>
              <a:t> se adhirió </a:t>
            </a:r>
            <a:br>
              <a:rPr lang="es-ES" sz="1000" b="0" dirty="0">
                <a:solidFill>
                  <a:schemeClr val="bg1"/>
                </a:solidFill>
                <a:latin typeface="Arial" charset="0"/>
                <a:ea typeface="ヒラギノ角ゴ Pro W3" pitchFamily="-60" charset="-128"/>
              </a:rPr>
            </a:br>
            <a:r>
              <a:rPr lang="es-ES" sz="1000" b="0" dirty="0">
                <a:solidFill>
                  <a:schemeClr val="bg1"/>
                </a:solidFill>
                <a:latin typeface="Arial" charset="0"/>
                <a:ea typeface="ヒラギノ角ゴ Pro W3" pitchFamily="-60" charset="-128"/>
              </a:rPr>
              <a:t>al Pacto Mundial de las Naciones Unidas,</a:t>
            </a:r>
            <a:br>
              <a:rPr lang="es-ES" sz="1000" b="0" dirty="0">
                <a:solidFill>
                  <a:schemeClr val="bg1"/>
                </a:solidFill>
                <a:latin typeface="Arial" charset="0"/>
                <a:ea typeface="ヒラギノ角ゴ Pro W3" pitchFamily="-60" charset="-128"/>
              </a:rPr>
            </a:br>
            <a:r>
              <a:rPr lang="es-ES" sz="1000" b="0" dirty="0">
                <a:solidFill>
                  <a:schemeClr val="bg1"/>
                </a:solidFill>
                <a:latin typeface="Arial" charset="0"/>
                <a:ea typeface="ヒラギノ角ゴ Pro W3" pitchFamily="-60" charset="-128"/>
              </a:rPr>
              <a:t>la iniciativa empresarial voluntaria supervisada </a:t>
            </a:r>
            <a:br>
              <a:rPr lang="es-ES" sz="1000" b="0" dirty="0">
                <a:solidFill>
                  <a:schemeClr val="bg1"/>
                </a:solidFill>
                <a:latin typeface="Arial" charset="0"/>
                <a:ea typeface="ヒラギノ角ゴ Pro W3" pitchFamily="-60" charset="-128"/>
              </a:rPr>
            </a:br>
            <a:r>
              <a:rPr lang="es-ES" sz="1000" b="0" dirty="0">
                <a:solidFill>
                  <a:schemeClr val="bg1"/>
                </a:solidFill>
                <a:latin typeface="Arial" charset="0"/>
                <a:ea typeface="ヒラギノ角ゴ Pro W3" pitchFamily="-60" charset="-128"/>
              </a:rPr>
              <a:t>por las Naciones Unidas para fomentar la </a:t>
            </a:r>
            <a:br>
              <a:rPr lang="es-ES" sz="1000" b="0" dirty="0">
                <a:solidFill>
                  <a:schemeClr val="bg1"/>
                </a:solidFill>
                <a:latin typeface="Arial" charset="0"/>
                <a:ea typeface="ヒラギノ角ゴ Pro W3" pitchFamily="-60" charset="-128"/>
              </a:rPr>
            </a:br>
            <a:r>
              <a:rPr lang="es-ES" sz="1000" b="0" dirty="0">
                <a:solidFill>
                  <a:schemeClr val="bg1"/>
                </a:solidFill>
                <a:latin typeface="Arial" charset="0"/>
                <a:ea typeface="ヒラギノ角ゴ Pro W3" pitchFamily="-60" charset="-128"/>
              </a:rPr>
              <a:t>Responsabilidad Social Corporativa. </a:t>
            </a:r>
            <a:br>
              <a:rPr lang="es-ES" sz="1000" b="0" dirty="0">
                <a:solidFill>
                  <a:schemeClr val="bg1"/>
                </a:solidFill>
                <a:latin typeface="Arial" charset="0"/>
                <a:ea typeface="ヒラギノ角ゴ Pro W3" pitchFamily="-60" charset="-128"/>
              </a:rPr>
            </a:br>
            <a:br>
              <a:rPr lang="es-ES" sz="1000" b="0" dirty="0">
                <a:solidFill>
                  <a:schemeClr val="bg1"/>
                </a:solidFill>
                <a:latin typeface="Arial" charset="0"/>
                <a:ea typeface="ヒラギノ角ゴ Pro W3" pitchFamily="-60" charset="-128"/>
              </a:rPr>
            </a:br>
            <a:r>
              <a:rPr lang="es-ES" sz="1000" b="0" dirty="0">
                <a:solidFill>
                  <a:schemeClr val="bg1"/>
                </a:solidFill>
                <a:latin typeface="Arial" charset="0"/>
                <a:ea typeface="ヒラギノ角ゴ Pro W3" pitchFamily="-60" charset="-128"/>
              </a:rPr>
              <a:t>Hager </a:t>
            </a:r>
            <a:r>
              <a:rPr lang="es-ES" sz="1000" b="0" dirty="0" err="1">
                <a:solidFill>
                  <a:schemeClr val="bg1"/>
                </a:solidFill>
                <a:latin typeface="Arial" charset="0"/>
                <a:ea typeface="ヒラギノ角ゴ Pro W3" pitchFamily="-60" charset="-128"/>
              </a:rPr>
              <a:t>Group</a:t>
            </a:r>
            <a:r>
              <a:rPr lang="es-ES" sz="1000" b="0" dirty="0">
                <a:solidFill>
                  <a:schemeClr val="bg1"/>
                </a:solidFill>
                <a:latin typeface="Arial" charset="0"/>
                <a:ea typeface="ヒラギノ角ゴ Pro W3" pitchFamily="-60" charset="-128"/>
              </a:rPr>
              <a:t> renueva anualmente su </a:t>
            </a:r>
            <a:br>
              <a:rPr lang="es-ES" sz="1000" b="0" dirty="0">
                <a:solidFill>
                  <a:schemeClr val="bg1"/>
                </a:solidFill>
                <a:latin typeface="Arial" charset="0"/>
                <a:ea typeface="ヒラギノ角ゴ Pro W3" pitchFamily="-60" charset="-128"/>
              </a:rPr>
            </a:br>
            <a:r>
              <a:rPr lang="es-ES" sz="1000" b="0" dirty="0">
                <a:solidFill>
                  <a:schemeClr val="bg1"/>
                </a:solidFill>
                <a:latin typeface="Arial" charset="0"/>
                <a:ea typeface="ヒラギノ角ゴ Pro W3" pitchFamily="-60" charset="-128"/>
              </a:rPr>
              <a:t>compromiso y contribución como </a:t>
            </a:r>
            <a:br>
              <a:rPr lang="es-ES" sz="1000" b="0" dirty="0">
                <a:solidFill>
                  <a:schemeClr val="bg1"/>
                </a:solidFill>
                <a:latin typeface="Arial" charset="0"/>
                <a:ea typeface="ヒラギノ角ゴ Pro W3" pitchFamily="-60" charset="-128"/>
              </a:rPr>
            </a:br>
            <a:r>
              <a:rPr lang="es-ES" sz="1000" b="0" dirty="0">
                <a:solidFill>
                  <a:schemeClr val="bg1"/>
                </a:solidFill>
                <a:latin typeface="Arial" charset="0"/>
                <a:ea typeface="ヒラギノ角ゴ Pro W3" pitchFamily="-60" charset="-128"/>
              </a:rPr>
              <a:t>signatario comprometido</a:t>
            </a:r>
            <a:r>
              <a:rPr lang="en-US" sz="1000" b="0" dirty="0">
                <a:solidFill>
                  <a:schemeClr val="bg1"/>
                </a:solidFill>
                <a:latin typeface="Arial" charset="0"/>
                <a:ea typeface="ヒラギノ角ゴ Pro W3" pitchFamily="-60" charset="-128"/>
              </a:rPr>
              <a:t>.</a:t>
            </a:r>
            <a:endParaRPr lang="en-GB" sz="1000" noProof="0" dirty="0">
              <a:solidFill>
                <a:schemeClr val="bg1"/>
              </a:solidFill>
            </a:endParaRPr>
          </a:p>
        </p:txBody>
      </p:sp>
      <p:sp>
        <p:nvSpPr>
          <p:cNvPr id="2" name="Espace réservé du numéro de diapositive 1"/>
          <p:cNvSpPr>
            <a:spLocks noGrp="1"/>
          </p:cNvSpPr>
          <p:nvPr>
            <p:ph type="sldNum" sz="quarter" idx="11"/>
          </p:nvPr>
        </p:nvSpPr>
        <p:spPr/>
        <p:txBody>
          <a:bodyPr/>
          <a:lstStyle/>
          <a:p>
            <a:fld id="{F1143767-F74A-4D98-9A19-C8176FE10842}" type="slidenum">
              <a:rPr lang="de-DE" smtClean="0">
                <a:solidFill>
                  <a:schemeClr val="bg1"/>
                </a:solidFill>
              </a:rPr>
              <a:pPr/>
              <a:t>44</a:t>
            </a:fld>
            <a:endParaRPr lang="de-DE">
              <a:solidFill>
                <a:schemeClr val="bg1"/>
              </a:solidFill>
            </a:endParaRPr>
          </a:p>
        </p:txBody>
      </p:sp>
      <p:sp>
        <p:nvSpPr>
          <p:cNvPr id="10" name="Textplatzhalter 6">
            <a:extLst>
              <a:ext uri="{FF2B5EF4-FFF2-40B4-BE49-F238E27FC236}">
                <a16:creationId xmlns:a16="http://schemas.microsoft.com/office/drawing/2014/main" id="{92182629-D65C-3444-AD5D-7A4327F09A48}"/>
              </a:ext>
            </a:extLst>
          </p:cNvPr>
          <p:cNvSpPr txBox="1">
            <a:spLocks/>
          </p:cNvSpPr>
          <p:nvPr/>
        </p:nvSpPr>
        <p:spPr>
          <a:xfrm>
            <a:off x="311623" y="4853374"/>
            <a:ext cx="756000" cy="147600"/>
          </a:xfrm>
          <a:prstGeom prst="rect">
            <a:avLst/>
          </a:prstGeom>
          <a:blipFill>
            <a:blip r:embed="rId4" cstate="screen">
              <a:extLst>
                <a:ext uri="{28A0092B-C50C-407E-A947-70E740481C1C}">
                  <a14:useLocalDpi xmlns:a14="http://schemas.microsoft.com/office/drawing/2010/main"/>
                </a:ext>
              </a:extLst>
            </a:blip>
            <a:stretch>
              <a:fillRect/>
            </a:stretch>
          </a:blipFill>
        </p:spPr>
        <p:txBody>
          <a:bodyPr/>
          <a:lstStyle>
            <a:lvl1pPr marL="0" indent="0" algn="l" defTabSz="914400" rtl="0" eaLnBrk="1" latinLnBrk="0" hangingPunct="1">
              <a:lnSpc>
                <a:spcPct val="114000"/>
              </a:lnSpc>
              <a:spcBef>
                <a:spcPts val="0"/>
              </a:spcBef>
              <a:spcAft>
                <a:spcPts val="0"/>
              </a:spcAft>
              <a:buFont typeface="Wingdings" panose="05000000000000000000" pitchFamily="2" charset="2"/>
              <a:buNone/>
              <a:defRPr sz="1600" kern="1200">
                <a:solidFill>
                  <a:schemeClr val="tx1"/>
                </a:solidFill>
                <a:latin typeface="+mn-lt"/>
                <a:ea typeface="+mn-ea"/>
                <a:cs typeface="+mn-cs"/>
              </a:defRPr>
            </a:lvl1pPr>
            <a:lvl2pPr marL="457200" indent="0" algn="l" defTabSz="914400" rtl="0" eaLnBrk="1" latinLnBrk="0" hangingPunct="1">
              <a:lnSpc>
                <a:spcPct val="114000"/>
              </a:lnSpc>
              <a:spcBef>
                <a:spcPts val="0"/>
              </a:spcBef>
              <a:spcAft>
                <a:spcPts val="0"/>
              </a:spcAft>
              <a:buFont typeface="Arial" panose="020B0604020202020204" pitchFamily="34" charset="0"/>
              <a:buNone/>
              <a:defRPr sz="1400" kern="1200">
                <a:solidFill>
                  <a:schemeClr val="tx1"/>
                </a:solidFill>
                <a:latin typeface="+mn-lt"/>
                <a:ea typeface="+mn-ea"/>
                <a:cs typeface="+mn-cs"/>
              </a:defRPr>
            </a:lvl2pPr>
            <a:lvl3pPr marL="627063" indent="0" algn="l" defTabSz="914400" rtl="0" eaLnBrk="1" latinLnBrk="0" hangingPunct="1">
              <a:lnSpc>
                <a:spcPct val="114000"/>
              </a:lnSpc>
              <a:spcBef>
                <a:spcPts val="0"/>
              </a:spcBef>
              <a:spcAft>
                <a:spcPts val="0"/>
              </a:spcAft>
              <a:buFont typeface="Wingdings" panose="05000000000000000000" pitchFamily="2" charset="2"/>
              <a:buNone/>
              <a:defRPr sz="1400" kern="1200">
                <a:solidFill>
                  <a:schemeClr val="tx1"/>
                </a:solidFill>
                <a:latin typeface="+mn-lt"/>
                <a:ea typeface="+mn-ea"/>
                <a:cs typeface="+mn-cs"/>
              </a:defRPr>
            </a:lvl3pPr>
            <a:lvl4pPr marL="808038" indent="0" algn="l" defTabSz="914400" rtl="0" eaLnBrk="1" latinLnBrk="0" hangingPunct="1">
              <a:lnSpc>
                <a:spcPct val="114000"/>
              </a:lnSpc>
              <a:spcBef>
                <a:spcPts val="0"/>
              </a:spcBef>
              <a:spcAft>
                <a:spcPts val="0"/>
              </a:spcAft>
              <a:buFont typeface="Wingdings" panose="05000000000000000000" pitchFamily="2" charset="2"/>
              <a:buNone/>
              <a:defRPr sz="1400" kern="1200">
                <a:solidFill>
                  <a:schemeClr val="tx1"/>
                </a:solidFill>
                <a:latin typeface="+mn-lt"/>
                <a:ea typeface="+mn-ea"/>
                <a:cs typeface="+mn-cs"/>
              </a:defRPr>
            </a:lvl4pPr>
            <a:lvl5pPr marL="985838" indent="0" algn="l" defTabSz="914400" rtl="0" eaLnBrk="1" latinLnBrk="0" hangingPunct="1">
              <a:lnSpc>
                <a:spcPct val="114000"/>
              </a:lnSpc>
              <a:spcBef>
                <a:spcPts val="0"/>
              </a:spcBef>
              <a:spcAft>
                <a:spcPts val="0"/>
              </a:spcAft>
              <a:buFont typeface="Wingdings" panose="05000000000000000000" pitchFamily="2" charset="2"/>
              <a:buNone/>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br>
              <a:rPr lang="de-DE"/>
            </a:br>
            <a:endParaRPr lang="de-DE"/>
          </a:p>
        </p:txBody>
      </p:sp>
      <p:pic>
        <p:nvPicPr>
          <p:cNvPr id="8" name="Grafik 7">
            <a:extLst>
              <a:ext uri="{FF2B5EF4-FFF2-40B4-BE49-F238E27FC236}">
                <a16:creationId xmlns:a16="http://schemas.microsoft.com/office/drawing/2014/main" id="{2163AA65-F30F-DD45-B310-E52A1A5FACF6}"/>
              </a:ext>
            </a:extLst>
          </p:cNvPr>
          <p:cNvPicPr>
            <a:picLocks noChangeAspect="1"/>
          </p:cNvPicPr>
          <p:nvPr/>
        </p:nvPicPr>
        <p:blipFill>
          <a:blip r:embed="rId5"/>
          <a:stretch>
            <a:fillRect/>
          </a:stretch>
        </p:blipFill>
        <p:spPr>
          <a:xfrm>
            <a:off x="324000" y="3526190"/>
            <a:ext cx="1802752" cy="532580"/>
          </a:xfrm>
          <a:prstGeom prst="rect">
            <a:avLst/>
          </a:prstGeom>
        </p:spPr>
      </p:pic>
      <p:sp>
        <p:nvSpPr>
          <p:cNvPr id="9" name="Espace réservé du pied de page 2">
            <a:extLst>
              <a:ext uri="{FF2B5EF4-FFF2-40B4-BE49-F238E27FC236}">
                <a16:creationId xmlns:a16="http://schemas.microsoft.com/office/drawing/2014/main" id="{C65FDE5A-5747-443C-9BB9-51D19DC884B1}"/>
              </a:ext>
            </a:extLst>
          </p:cNvPr>
          <p:cNvSpPr txBox="1">
            <a:spLocks/>
          </p:cNvSpPr>
          <p:nvPr/>
        </p:nvSpPr>
        <p:spPr>
          <a:xfrm>
            <a:off x="4572000" y="4806380"/>
            <a:ext cx="3960440" cy="216023"/>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s-ES" sz="800" dirty="0">
                <a:solidFill>
                  <a:schemeClr val="bg1"/>
                </a:solidFill>
              </a:rPr>
              <a:t>Hager, presentación de empresa, 2022</a:t>
            </a:r>
            <a:endParaRPr lang="de-DE" sz="800" dirty="0">
              <a:solidFill>
                <a:schemeClr val="bg1"/>
              </a:solidFill>
            </a:endParaRPr>
          </a:p>
        </p:txBody>
      </p:sp>
    </p:spTree>
    <p:extLst>
      <p:ext uri="{BB962C8B-B14F-4D97-AF65-F5344CB8AC3E}">
        <p14:creationId xmlns:p14="http://schemas.microsoft.com/office/powerpoint/2010/main" val="4120089120"/>
      </p:ext>
    </p:extLst>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p:cNvSpPr>
            <a:spLocks noGrp="1"/>
          </p:cNvSpPr>
          <p:nvPr>
            <p:ph type="body" sz="quarter" idx="10"/>
          </p:nvPr>
        </p:nvSpPr>
        <p:spPr/>
        <p:txBody>
          <a:bodyPr/>
          <a:lstStyle/>
          <a:p>
            <a:pPr lvl="0"/>
            <a:r>
              <a:rPr lang="fr-FR" dirty="0"/>
              <a:t>¡</a:t>
            </a:r>
            <a:r>
              <a:rPr lang="fr-FR" noProof="0" dirty="0"/>
              <a:t>Gracias </a:t>
            </a:r>
            <a:r>
              <a:rPr lang="fr-FR" noProof="0" dirty="0" err="1"/>
              <a:t>por</a:t>
            </a:r>
            <a:r>
              <a:rPr lang="fr-FR" noProof="0" dirty="0"/>
              <a:t> su </a:t>
            </a:r>
            <a:r>
              <a:rPr lang="fr-FR" noProof="0" dirty="0" err="1"/>
              <a:t>atención</a:t>
            </a:r>
            <a:r>
              <a:rPr lang="fr-FR" noProof="0" dirty="0"/>
              <a:t>! </a:t>
            </a:r>
          </a:p>
        </p:txBody>
      </p:sp>
    </p:spTree>
    <p:extLst>
      <p:ext uri="{BB962C8B-B14F-4D97-AF65-F5344CB8AC3E}">
        <p14:creationId xmlns:p14="http://schemas.microsoft.com/office/powerpoint/2010/main" val="2279610128"/>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d 9">
            <a:extLst>
              <a:ext uri="{FF2B5EF4-FFF2-40B4-BE49-F238E27FC236}">
                <a16:creationId xmlns:a16="http://schemas.microsoft.com/office/drawing/2014/main" id="{F63CEB2D-20C9-4192-85FA-A03D563B5A0F}"/>
              </a:ext>
            </a:extLst>
          </p:cNvPr>
          <p:cNvPicPr>
            <a:picLocks noChangeAspect="1"/>
          </p:cNvPicPr>
          <p:nvPr/>
        </p:nvPicPr>
        <p:blipFill>
          <a:blip r:embed="rId3"/>
          <a:srcRect/>
          <a:stretch/>
        </p:blipFill>
        <p:spPr>
          <a:xfrm>
            <a:off x="1" y="1124"/>
            <a:ext cx="9144000" cy="5146014"/>
          </a:xfrm>
          <a:prstGeom prst="rect">
            <a:avLst/>
          </a:prstGeom>
        </p:spPr>
      </p:pic>
      <p:sp>
        <p:nvSpPr>
          <p:cNvPr id="11" name="Espace réservé du texte 2"/>
          <p:cNvSpPr>
            <a:spLocks noGrp="1"/>
          </p:cNvSpPr>
          <p:nvPr>
            <p:ph type="body" sz="quarter" idx="12"/>
          </p:nvPr>
        </p:nvSpPr>
        <p:spPr>
          <a:xfrm>
            <a:off x="196489" y="0"/>
            <a:ext cx="3223383" cy="5148263"/>
          </a:xfrm>
          <a:noFill/>
        </p:spPr>
        <p:txBody>
          <a:bodyPr lIns="180000" tIns="288000"/>
          <a:lstStyle/>
          <a:p>
            <a:pPr marL="80963">
              <a:spcAft>
                <a:spcPct val="25000"/>
              </a:spcAft>
              <a:defRPr/>
            </a:pPr>
            <a:r>
              <a:rPr lang="en-US" dirty="0" err="1">
                <a:solidFill>
                  <a:schemeClr val="bg1"/>
                </a:solidFill>
                <a:latin typeface="Arial" charset="0"/>
                <a:cs typeface="Arial" charset="0"/>
              </a:rPr>
              <a:t>Nuestra</a:t>
            </a:r>
            <a:r>
              <a:rPr lang="en-US" dirty="0">
                <a:solidFill>
                  <a:schemeClr val="bg1"/>
                </a:solidFill>
                <a:latin typeface="Arial" charset="0"/>
                <a:cs typeface="Arial" charset="0"/>
              </a:rPr>
              <a:t> </a:t>
            </a:r>
            <a:r>
              <a:rPr lang="en-US" dirty="0" err="1">
                <a:solidFill>
                  <a:schemeClr val="bg1"/>
                </a:solidFill>
                <a:latin typeface="Arial" charset="0"/>
                <a:cs typeface="Arial" charset="0"/>
              </a:rPr>
              <a:t>visión</a:t>
            </a:r>
            <a:endParaRPr lang="en-US" dirty="0">
              <a:solidFill>
                <a:schemeClr val="bg1"/>
              </a:solidFill>
              <a:latin typeface="Arial" charset="0"/>
              <a:cs typeface="Arial" charset="0"/>
            </a:endParaRPr>
          </a:p>
          <a:p>
            <a:endParaRPr lang="de-DE" b="0" dirty="0">
              <a:solidFill>
                <a:schemeClr val="bg1"/>
              </a:solidFill>
            </a:endParaRPr>
          </a:p>
          <a:p>
            <a:pPr lvl="0">
              <a:lnSpc>
                <a:spcPct val="100000"/>
              </a:lnSpc>
            </a:pPr>
            <a:r>
              <a:rPr lang="en-GB" sz="2000" b="0" dirty="0">
                <a:solidFill>
                  <a:schemeClr val="bg1"/>
                </a:solidFill>
              </a:rPr>
              <a:t>“</a:t>
            </a:r>
            <a:r>
              <a:rPr lang="es-ES" sz="2000" b="0" dirty="0">
                <a:solidFill>
                  <a:schemeClr val="bg1"/>
                </a:solidFill>
              </a:rPr>
              <a:t>Una empresa familiar</a:t>
            </a:r>
          </a:p>
          <a:p>
            <a:pPr lvl="0">
              <a:lnSpc>
                <a:spcPct val="100000"/>
              </a:lnSpc>
            </a:pPr>
            <a:r>
              <a:rPr lang="es-ES" sz="2000" b="0" dirty="0">
                <a:solidFill>
                  <a:schemeClr val="bg1"/>
                </a:solidFill>
              </a:rPr>
              <a:t>que da forma al mundo eléctrico del mañana para hacer que la vida de las personas de nuestro planeta sea más segura, más agradable y más respetuosa con el medio ambiente“.</a:t>
            </a:r>
            <a:endParaRPr lang="en-GB" sz="2000" b="0" dirty="0">
              <a:solidFill>
                <a:schemeClr val="bg1"/>
              </a:solidFill>
            </a:endParaRPr>
          </a:p>
          <a:p>
            <a:pPr lvl="0">
              <a:lnSpc>
                <a:spcPct val="100000"/>
              </a:lnSpc>
            </a:pPr>
            <a:endParaRPr lang="en-GB" sz="1800" b="0" dirty="0">
              <a:solidFill>
                <a:schemeClr val="bg1"/>
              </a:solidFill>
            </a:endParaRPr>
          </a:p>
          <a:p>
            <a:pPr lvl="0">
              <a:lnSpc>
                <a:spcPct val="100000"/>
              </a:lnSpc>
              <a:spcAft>
                <a:spcPts val="600"/>
              </a:spcAft>
            </a:pPr>
            <a:r>
              <a:rPr lang="en-GB" sz="1200" b="0" dirty="0">
                <a:solidFill>
                  <a:schemeClr val="bg1"/>
                </a:solidFill>
              </a:rPr>
              <a:t>Daniel Hager</a:t>
            </a:r>
            <a:br>
              <a:rPr lang="en-GB" sz="1200" b="0" dirty="0">
                <a:solidFill>
                  <a:schemeClr val="bg1"/>
                </a:solidFill>
              </a:rPr>
            </a:br>
            <a:r>
              <a:rPr lang="en-GB" sz="1200" b="0" dirty="0">
                <a:solidFill>
                  <a:schemeClr val="bg1"/>
                </a:solidFill>
              </a:rPr>
              <a:t>CEO Hager Group</a:t>
            </a:r>
          </a:p>
          <a:p>
            <a:endParaRPr lang="en-GB" b="0" dirty="0">
              <a:solidFill>
                <a:schemeClr val="tx1"/>
              </a:solidFill>
            </a:endParaRPr>
          </a:p>
        </p:txBody>
      </p:sp>
      <p:sp>
        <p:nvSpPr>
          <p:cNvPr id="3" name="Foliennummernplatzhalter 2"/>
          <p:cNvSpPr>
            <a:spLocks noGrp="1"/>
          </p:cNvSpPr>
          <p:nvPr>
            <p:ph type="sldNum" sz="quarter" idx="11"/>
          </p:nvPr>
        </p:nvSpPr>
        <p:spPr/>
        <p:txBody>
          <a:bodyPr/>
          <a:lstStyle/>
          <a:p>
            <a:fld id="{F1143767-F74A-4D98-9A19-C8176FE10842}" type="slidenum">
              <a:rPr lang="de-DE" smtClean="0"/>
              <a:pPr/>
              <a:t>5</a:t>
            </a:fld>
            <a:endParaRPr lang="de-DE" dirty="0"/>
          </a:p>
        </p:txBody>
      </p:sp>
      <p:sp>
        <p:nvSpPr>
          <p:cNvPr id="7" name="Espace réservé du pied de page 2"/>
          <p:cNvSpPr>
            <a:spLocks noGrp="1"/>
          </p:cNvSpPr>
          <p:nvPr>
            <p:ph type="ftr" sz="quarter" idx="10"/>
          </p:nvPr>
        </p:nvSpPr>
        <p:spPr>
          <a:xfrm>
            <a:off x="4572000" y="4806380"/>
            <a:ext cx="3960440" cy="216023"/>
          </a:xfrm>
        </p:spPr>
        <p:txBody>
          <a:bodyPr/>
          <a:lstStyle/>
          <a:p>
            <a:r>
              <a:rPr lang="es-ES" dirty="0">
                <a:solidFill>
                  <a:schemeClr val="bg1"/>
                </a:solidFill>
              </a:rPr>
              <a:t>Hager, presentación de empresa, 2022</a:t>
            </a:r>
            <a:endParaRPr lang="de-DE" dirty="0">
              <a:solidFill>
                <a:schemeClr val="bg1"/>
              </a:solidFill>
            </a:endParaRPr>
          </a:p>
        </p:txBody>
      </p:sp>
      <p:pic>
        <p:nvPicPr>
          <p:cNvPr id="8" name="Picture 2" descr="\\BLKSFS01\Corpcomm\ZZ_New_structure\04_Brand_projects\- CD Project_2020\- CD Elementik\Logos\All logos updated CC including HL inputs\Hager\RGB\EMFs\Hager_Logo_500px_sRGB_white.em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2904" y="4829132"/>
            <a:ext cx="437782" cy="1456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7845538"/>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re 1"/>
          <p:cNvSpPr>
            <a:spLocks noGrp="1"/>
          </p:cNvSpPr>
          <p:nvPr>
            <p:ph type="title"/>
          </p:nvPr>
        </p:nvSpPr>
        <p:spPr/>
        <p:txBody>
          <a:bodyPr/>
          <a:lstStyle/>
          <a:p>
            <a:r>
              <a:rPr lang="fr-FR" dirty="0" err="1"/>
              <a:t>Nuestro</a:t>
            </a:r>
            <a:r>
              <a:rPr lang="fr-FR" dirty="0"/>
              <a:t> </a:t>
            </a:r>
            <a:r>
              <a:rPr lang="fr-FR" dirty="0" err="1"/>
              <a:t>negocio</a:t>
            </a:r>
            <a:endParaRPr lang="fr-FR" dirty="0">
              <a:solidFill>
                <a:schemeClr val="tx1"/>
              </a:solidFill>
            </a:endParaRPr>
          </a:p>
        </p:txBody>
      </p:sp>
      <p:sp>
        <p:nvSpPr>
          <p:cNvPr id="12" name="Rechteck 21"/>
          <p:cNvSpPr/>
          <p:nvPr/>
        </p:nvSpPr>
        <p:spPr>
          <a:xfrm>
            <a:off x="4932040" y="4231850"/>
            <a:ext cx="3663420" cy="357546"/>
          </a:xfrm>
          <a:prstGeom prst="rect">
            <a:avLst/>
          </a:prstGeom>
        </p:spPr>
        <p:txBody>
          <a:bodyPr wrap="square" lIns="180000" tIns="0" rIns="0" bIns="140400">
            <a:spAutoFit/>
          </a:bodyPr>
          <a:lstStyle/>
          <a:p>
            <a:pPr defTabSz="914400"/>
            <a:r>
              <a:rPr lang="fr-FR" sz="1400" dirty="0">
                <a:solidFill>
                  <a:srgbClr val="FFFFFF"/>
                </a:solidFill>
              </a:rPr>
              <a:t>Commercial buildings</a:t>
            </a:r>
          </a:p>
        </p:txBody>
      </p:sp>
      <p:sp>
        <p:nvSpPr>
          <p:cNvPr id="13" name="Rechteck 20"/>
          <p:cNvSpPr/>
          <p:nvPr/>
        </p:nvSpPr>
        <p:spPr>
          <a:xfrm>
            <a:off x="323528" y="4234677"/>
            <a:ext cx="4391554" cy="357546"/>
          </a:xfrm>
          <a:prstGeom prst="rect">
            <a:avLst/>
          </a:prstGeom>
        </p:spPr>
        <p:txBody>
          <a:bodyPr wrap="square" lIns="180000" tIns="0" rIns="0" bIns="140400">
            <a:spAutoFit/>
          </a:bodyPr>
          <a:lstStyle/>
          <a:p>
            <a:pPr defTabSz="914400"/>
            <a:r>
              <a:rPr lang="en-GB" sz="1400" dirty="0">
                <a:solidFill>
                  <a:prstClr val="white"/>
                </a:solidFill>
                <a:sym typeface="Arial" pitchFamily="34" charset="0"/>
              </a:rPr>
              <a:t>Residential buildings</a:t>
            </a:r>
          </a:p>
        </p:txBody>
      </p:sp>
      <p:sp>
        <p:nvSpPr>
          <p:cNvPr id="5" name="Espace réservé du numéro de diapositive 4"/>
          <p:cNvSpPr>
            <a:spLocks noGrp="1"/>
          </p:cNvSpPr>
          <p:nvPr>
            <p:ph type="sldNum" sz="quarter" idx="11"/>
          </p:nvPr>
        </p:nvSpPr>
        <p:spPr/>
        <p:txBody>
          <a:bodyPr/>
          <a:lstStyle/>
          <a:p>
            <a:fld id="{F1143767-F74A-4D98-9A19-C8176FE10842}" type="slidenum">
              <a:rPr lang="de-DE" smtClean="0">
                <a:solidFill>
                  <a:srgbClr val="4A4A4A"/>
                </a:solidFill>
              </a:rPr>
              <a:pPr/>
              <a:t>6</a:t>
            </a:fld>
            <a:endParaRPr lang="de-DE" dirty="0">
              <a:solidFill>
                <a:srgbClr val="4A4A4A"/>
              </a:solidFill>
            </a:endParaRPr>
          </a:p>
        </p:txBody>
      </p:sp>
      <p:sp>
        <p:nvSpPr>
          <p:cNvPr id="14" name="Espace réservé du texte 3"/>
          <p:cNvSpPr txBox="1">
            <a:spLocks/>
          </p:cNvSpPr>
          <p:nvPr/>
        </p:nvSpPr>
        <p:spPr>
          <a:xfrm>
            <a:off x="323850" y="1349375"/>
            <a:ext cx="2303934" cy="3168650"/>
          </a:xfrm>
          <a:prstGeom prst="rect">
            <a:avLst/>
          </a:prstGeom>
        </p:spPr>
        <p:txBody>
          <a:bodyPr lIns="0" tIns="0" rIns="0" bIns="0"/>
          <a:lstStyle>
            <a:lvl1pPr marL="0" indent="0" algn="l" defTabSz="914400" rtl="0" eaLnBrk="1" latinLnBrk="0" hangingPunct="1">
              <a:lnSpc>
                <a:spcPct val="114000"/>
              </a:lnSpc>
              <a:spcBef>
                <a:spcPts val="0"/>
              </a:spcBef>
              <a:spcAft>
                <a:spcPts val="0"/>
              </a:spcAft>
              <a:buFont typeface="Wingdings" panose="05000000000000000000" pitchFamily="2" charset="2"/>
              <a:buNone/>
              <a:defRPr sz="1600" kern="1200">
                <a:solidFill>
                  <a:schemeClr val="tx1"/>
                </a:solidFill>
                <a:latin typeface="+mn-lt"/>
                <a:ea typeface="+mn-ea"/>
                <a:cs typeface="+mn-cs"/>
              </a:defRPr>
            </a:lvl1pPr>
            <a:lvl2pPr marL="457200" indent="0" algn="l" defTabSz="914400" rtl="0" eaLnBrk="1" latinLnBrk="0" hangingPunct="1">
              <a:lnSpc>
                <a:spcPct val="114000"/>
              </a:lnSpc>
              <a:spcBef>
                <a:spcPts val="0"/>
              </a:spcBef>
              <a:spcAft>
                <a:spcPts val="0"/>
              </a:spcAft>
              <a:buFont typeface="Arial" panose="020B0604020202020204" pitchFamily="34" charset="0"/>
              <a:buNone/>
              <a:defRPr sz="1400" kern="1200">
                <a:solidFill>
                  <a:schemeClr val="tx1"/>
                </a:solidFill>
                <a:latin typeface="+mn-lt"/>
                <a:ea typeface="+mn-ea"/>
                <a:cs typeface="+mn-cs"/>
              </a:defRPr>
            </a:lvl2pPr>
            <a:lvl3pPr marL="627063" indent="0" algn="l" defTabSz="914400" rtl="0" eaLnBrk="1" latinLnBrk="0" hangingPunct="1">
              <a:lnSpc>
                <a:spcPct val="114000"/>
              </a:lnSpc>
              <a:spcBef>
                <a:spcPts val="0"/>
              </a:spcBef>
              <a:spcAft>
                <a:spcPts val="0"/>
              </a:spcAft>
              <a:buFont typeface="Wingdings" panose="05000000000000000000" pitchFamily="2" charset="2"/>
              <a:buNone/>
              <a:defRPr sz="1400" kern="1200">
                <a:solidFill>
                  <a:schemeClr val="tx1"/>
                </a:solidFill>
                <a:latin typeface="+mn-lt"/>
                <a:ea typeface="+mn-ea"/>
                <a:cs typeface="+mn-cs"/>
              </a:defRPr>
            </a:lvl3pPr>
            <a:lvl4pPr marL="808038" indent="0" algn="l" defTabSz="914400" rtl="0" eaLnBrk="1" latinLnBrk="0" hangingPunct="1">
              <a:lnSpc>
                <a:spcPct val="114000"/>
              </a:lnSpc>
              <a:spcBef>
                <a:spcPts val="0"/>
              </a:spcBef>
              <a:spcAft>
                <a:spcPts val="0"/>
              </a:spcAft>
              <a:buFont typeface="Wingdings" panose="05000000000000000000" pitchFamily="2" charset="2"/>
              <a:buNone/>
              <a:defRPr sz="1400" kern="1200">
                <a:solidFill>
                  <a:schemeClr val="tx1"/>
                </a:solidFill>
                <a:latin typeface="+mn-lt"/>
                <a:ea typeface="+mn-ea"/>
                <a:cs typeface="+mn-cs"/>
              </a:defRPr>
            </a:lvl4pPr>
            <a:lvl5pPr marL="985838" indent="0" algn="l" defTabSz="914400" rtl="0" eaLnBrk="1" latinLnBrk="0" hangingPunct="1">
              <a:lnSpc>
                <a:spcPct val="114000"/>
              </a:lnSpc>
              <a:spcBef>
                <a:spcPts val="0"/>
              </a:spcBef>
              <a:spcAft>
                <a:spcPts val="0"/>
              </a:spcAft>
              <a:buFont typeface="Wingdings" panose="05000000000000000000" pitchFamily="2" charset="2"/>
              <a:buNone/>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s-ES" sz="1400" dirty="0"/>
              <a:t>Hager </a:t>
            </a:r>
            <a:r>
              <a:rPr lang="es-ES" sz="1400" dirty="0" err="1"/>
              <a:t>Group</a:t>
            </a:r>
            <a:r>
              <a:rPr lang="es-ES" sz="1400" dirty="0"/>
              <a:t> figura entre </a:t>
            </a:r>
          </a:p>
          <a:p>
            <a:r>
              <a:rPr lang="es-ES" sz="1400" dirty="0"/>
              <a:t>los proveedores  líderes en soluciones y servicios para instalaciones eléctricas </a:t>
            </a:r>
          </a:p>
          <a:p>
            <a:r>
              <a:rPr lang="es-ES" sz="1400" dirty="0"/>
              <a:t>en el sector residencial, terciario e industrial.</a:t>
            </a:r>
            <a:endParaRPr lang="fr-FR" sz="1400" dirty="0"/>
          </a:p>
        </p:txBody>
      </p:sp>
      <p:sp>
        <p:nvSpPr>
          <p:cNvPr id="22" name="Espace réservé du pied de page 2"/>
          <p:cNvSpPr>
            <a:spLocks noGrp="1"/>
          </p:cNvSpPr>
          <p:nvPr>
            <p:ph type="ftr" sz="quarter" idx="10"/>
          </p:nvPr>
        </p:nvSpPr>
        <p:spPr>
          <a:xfrm>
            <a:off x="3851275" y="4815904"/>
            <a:ext cx="4681165" cy="206499"/>
          </a:xfrm>
        </p:spPr>
        <p:txBody>
          <a:bodyPr/>
          <a:lstStyle/>
          <a:p>
            <a:r>
              <a:rPr lang="es-ES" dirty="0"/>
              <a:t>Hager, presentación de empresa, 2022</a:t>
            </a:r>
            <a:endParaRPr lang="de-DE" dirty="0"/>
          </a:p>
        </p:txBody>
      </p:sp>
      <p:sp>
        <p:nvSpPr>
          <p:cNvPr id="18" name="Espace réservé du texte 13">
            <a:extLst>
              <a:ext uri="{FF2B5EF4-FFF2-40B4-BE49-F238E27FC236}">
                <a16:creationId xmlns:a16="http://schemas.microsoft.com/office/drawing/2014/main" id="{E3F46371-838C-4245-AE4C-C22CE21E5C62}"/>
              </a:ext>
            </a:extLst>
          </p:cNvPr>
          <p:cNvSpPr txBox="1">
            <a:spLocks/>
          </p:cNvSpPr>
          <p:nvPr/>
        </p:nvSpPr>
        <p:spPr>
          <a:xfrm>
            <a:off x="5077530" y="4016158"/>
            <a:ext cx="898626" cy="576065"/>
          </a:xfrm>
          <a:prstGeom prst="rect">
            <a:avLst/>
          </a:prstGeom>
        </p:spPr>
        <p:txBody>
          <a:bodyPr vert="horz" lIns="0" tIns="144000" rIns="0" bIns="0" rtlCol="0">
            <a:noAutofit/>
          </a:bodyPr>
          <a:lstStyle>
            <a:lvl1pPr marL="0" indent="0" algn="l" defTabSz="914400" rtl="0" eaLnBrk="1" latinLnBrk="0" hangingPunct="1">
              <a:lnSpc>
                <a:spcPct val="100000"/>
              </a:lnSpc>
              <a:spcBef>
                <a:spcPts val="0"/>
              </a:spcBef>
              <a:spcAft>
                <a:spcPts val="0"/>
              </a:spcAft>
              <a:buFont typeface="Wingdings" panose="05000000000000000000" pitchFamily="2" charset="2"/>
              <a:buNone/>
              <a:defRPr sz="1000" kern="1200">
                <a:solidFill>
                  <a:schemeClr val="tx1"/>
                </a:solidFill>
                <a:latin typeface="+mn-lt"/>
                <a:ea typeface="+mn-ea"/>
                <a:cs typeface="+mn-cs"/>
              </a:defRPr>
            </a:lvl1pPr>
            <a:lvl2pPr marL="457200" indent="0" algn="l" defTabSz="914400" rtl="0" eaLnBrk="1" latinLnBrk="0" hangingPunct="1">
              <a:lnSpc>
                <a:spcPct val="114000"/>
              </a:lnSpc>
              <a:spcBef>
                <a:spcPts val="0"/>
              </a:spcBef>
              <a:spcAft>
                <a:spcPts val="0"/>
              </a:spcAft>
              <a:buFont typeface="Arial" panose="020B0604020202020204" pitchFamily="34" charset="0"/>
              <a:buNone/>
              <a:defRPr sz="1400" kern="1200">
                <a:solidFill>
                  <a:schemeClr val="tx1"/>
                </a:solidFill>
                <a:latin typeface="+mn-lt"/>
                <a:ea typeface="+mn-ea"/>
                <a:cs typeface="+mn-cs"/>
              </a:defRPr>
            </a:lvl2pPr>
            <a:lvl3pPr marL="627063" indent="0" algn="l" defTabSz="914400" rtl="0" eaLnBrk="1" latinLnBrk="0" hangingPunct="1">
              <a:lnSpc>
                <a:spcPct val="114000"/>
              </a:lnSpc>
              <a:spcBef>
                <a:spcPts val="0"/>
              </a:spcBef>
              <a:spcAft>
                <a:spcPts val="0"/>
              </a:spcAft>
              <a:buFont typeface="Wingdings" panose="05000000000000000000" pitchFamily="2" charset="2"/>
              <a:buNone/>
              <a:defRPr sz="1400" kern="1200">
                <a:solidFill>
                  <a:schemeClr val="tx1"/>
                </a:solidFill>
                <a:latin typeface="+mn-lt"/>
                <a:ea typeface="+mn-ea"/>
                <a:cs typeface="+mn-cs"/>
              </a:defRPr>
            </a:lvl3pPr>
            <a:lvl4pPr marL="808038" indent="0" algn="l" defTabSz="914400" rtl="0" eaLnBrk="1" latinLnBrk="0" hangingPunct="1">
              <a:lnSpc>
                <a:spcPct val="114000"/>
              </a:lnSpc>
              <a:spcBef>
                <a:spcPts val="0"/>
              </a:spcBef>
              <a:spcAft>
                <a:spcPts val="0"/>
              </a:spcAft>
              <a:buFont typeface="Wingdings" panose="05000000000000000000" pitchFamily="2" charset="2"/>
              <a:buNone/>
              <a:defRPr sz="1400" kern="1200">
                <a:solidFill>
                  <a:schemeClr val="tx1"/>
                </a:solidFill>
                <a:latin typeface="+mn-lt"/>
                <a:ea typeface="+mn-ea"/>
                <a:cs typeface="+mn-cs"/>
              </a:defRPr>
            </a:lvl4pPr>
            <a:lvl5pPr marL="985838" indent="0" algn="l" defTabSz="914400" rtl="0" eaLnBrk="1" latinLnBrk="0" hangingPunct="1">
              <a:lnSpc>
                <a:spcPct val="114000"/>
              </a:lnSpc>
              <a:spcBef>
                <a:spcPts val="0"/>
              </a:spcBef>
              <a:spcAft>
                <a:spcPts val="0"/>
              </a:spcAft>
              <a:buFont typeface="Wingdings" panose="05000000000000000000" pitchFamily="2" charset="2"/>
              <a:buNone/>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fr-FR" dirty="0">
              <a:solidFill>
                <a:srgbClr val="4A4A4A"/>
              </a:solidFill>
            </a:endParaRPr>
          </a:p>
          <a:p>
            <a:r>
              <a:rPr lang="fr-FR" dirty="0" err="1">
                <a:solidFill>
                  <a:srgbClr val="4A4A4A"/>
                </a:solidFill>
              </a:rPr>
              <a:t>Terciario</a:t>
            </a:r>
            <a:endParaRPr lang="fr-FR" dirty="0">
              <a:solidFill>
                <a:srgbClr val="4A4A4A"/>
              </a:solidFill>
            </a:endParaRPr>
          </a:p>
        </p:txBody>
      </p:sp>
      <p:pic>
        <p:nvPicPr>
          <p:cNvPr id="21" name="Grafik 5" descr="Ein Bild, das draußen, Gebäude, groß, sitzend enthält.&#10;&#10;Automatisch generierte Beschreibung">
            <a:extLst>
              <a:ext uri="{FF2B5EF4-FFF2-40B4-BE49-F238E27FC236}">
                <a16:creationId xmlns:a16="http://schemas.microsoft.com/office/drawing/2014/main" id="{195833A7-7702-41DA-AF63-74B99523EDC0}"/>
              </a:ext>
            </a:extLst>
          </p:cNvPr>
          <p:cNvPicPr>
            <a:picLocks noChangeAspect="1"/>
          </p:cNvPicPr>
          <p:nvPr/>
        </p:nvPicPr>
        <p:blipFill rotWithShape="1">
          <a:blip r:embed="rId2"/>
          <a:srcRect l="7816" t="5314" r="1669" b="9381"/>
          <a:stretch/>
        </p:blipFill>
        <p:spPr>
          <a:xfrm>
            <a:off x="6012160" y="1335245"/>
            <a:ext cx="2303934" cy="3256978"/>
          </a:xfrm>
          <a:prstGeom prst="rect">
            <a:avLst/>
          </a:prstGeom>
        </p:spPr>
      </p:pic>
      <p:pic>
        <p:nvPicPr>
          <p:cNvPr id="23" name="Grafik 2" descr="Ein Bild, das draußen, Gebäude, Uhr, Turm enthält.&#10;&#10;Automatisch generierte Beschreibung">
            <a:extLst>
              <a:ext uri="{FF2B5EF4-FFF2-40B4-BE49-F238E27FC236}">
                <a16:creationId xmlns:a16="http://schemas.microsoft.com/office/drawing/2014/main" id="{3C96CCC2-71F0-4BAC-88B3-8D370225E51A}"/>
              </a:ext>
            </a:extLst>
          </p:cNvPr>
          <p:cNvPicPr>
            <a:picLocks noChangeAspect="1"/>
          </p:cNvPicPr>
          <p:nvPr/>
        </p:nvPicPr>
        <p:blipFill rotWithShape="1">
          <a:blip r:embed="rId3"/>
          <a:srcRect l="12191" t="13404" r="7239" b="6027"/>
          <a:stretch/>
        </p:blipFill>
        <p:spPr>
          <a:xfrm>
            <a:off x="4061363" y="989955"/>
            <a:ext cx="2376743" cy="1584176"/>
          </a:xfrm>
          <a:prstGeom prst="rect">
            <a:avLst/>
          </a:prstGeom>
        </p:spPr>
      </p:pic>
      <p:sp>
        <p:nvSpPr>
          <p:cNvPr id="24" name="Espace réservé du texte 13">
            <a:extLst>
              <a:ext uri="{FF2B5EF4-FFF2-40B4-BE49-F238E27FC236}">
                <a16:creationId xmlns:a16="http://schemas.microsoft.com/office/drawing/2014/main" id="{742F9FA4-C80F-4418-9B1D-BA346345C5D5}"/>
              </a:ext>
            </a:extLst>
          </p:cNvPr>
          <p:cNvSpPr txBox="1">
            <a:spLocks/>
          </p:cNvSpPr>
          <p:nvPr/>
        </p:nvSpPr>
        <p:spPr>
          <a:xfrm>
            <a:off x="4067944" y="2585056"/>
            <a:ext cx="898626" cy="576064"/>
          </a:xfrm>
          <a:prstGeom prst="rect">
            <a:avLst/>
          </a:prstGeom>
        </p:spPr>
        <p:txBody>
          <a:bodyPr vert="horz" lIns="0" tIns="144000" rIns="0" bIns="0" rtlCol="0">
            <a:noAutofit/>
          </a:bodyPr>
          <a:lstStyle>
            <a:lvl1pPr marL="0" indent="0" algn="l" defTabSz="914400" rtl="0" eaLnBrk="1" latinLnBrk="0" hangingPunct="1">
              <a:lnSpc>
                <a:spcPct val="100000"/>
              </a:lnSpc>
              <a:spcBef>
                <a:spcPts val="0"/>
              </a:spcBef>
              <a:spcAft>
                <a:spcPts val="0"/>
              </a:spcAft>
              <a:buFont typeface="Wingdings" panose="05000000000000000000" pitchFamily="2" charset="2"/>
              <a:buNone/>
              <a:defRPr sz="1000" kern="1200">
                <a:solidFill>
                  <a:schemeClr val="tx1"/>
                </a:solidFill>
                <a:latin typeface="+mn-lt"/>
                <a:ea typeface="+mn-ea"/>
                <a:cs typeface="+mn-cs"/>
              </a:defRPr>
            </a:lvl1pPr>
            <a:lvl2pPr marL="457200" indent="0" algn="l" defTabSz="914400" rtl="0" eaLnBrk="1" latinLnBrk="0" hangingPunct="1">
              <a:lnSpc>
                <a:spcPct val="114000"/>
              </a:lnSpc>
              <a:spcBef>
                <a:spcPts val="0"/>
              </a:spcBef>
              <a:spcAft>
                <a:spcPts val="0"/>
              </a:spcAft>
              <a:buFont typeface="Arial" panose="020B0604020202020204" pitchFamily="34" charset="0"/>
              <a:buNone/>
              <a:defRPr sz="1400" kern="1200">
                <a:solidFill>
                  <a:schemeClr val="tx1"/>
                </a:solidFill>
                <a:latin typeface="+mn-lt"/>
                <a:ea typeface="+mn-ea"/>
                <a:cs typeface="+mn-cs"/>
              </a:defRPr>
            </a:lvl2pPr>
            <a:lvl3pPr marL="627063" indent="0" algn="l" defTabSz="914400" rtl="0" eaLnBrk="1" latinLnBrk="0" hangingPunct="1">
              <a:lnSpc>
                <a:spcPct val="114000"/>
              </a:lnSpc>
              <a:spcBef>
                <a:spcPts val="0"/>
              </a:spcBef>
              <a:spcAft>
                <a:spcPts val="0"/>
              </a:spcAft>
              <a:buFont typeface="Wingdings" panose="05000000000000000000" pitchFamily="2" charset="2"/>
              <a:buNone/>
              <a:defRPr sz="1400" kern="1200">
                <a:solidFill>
                  <a:schemeClr val="tx1"/>
                </a:solidFill>
                <a:latin typeface="+mn-lt"/>
                <a:ea typeface="+mn-ea"/>
                <a:cs typeface="+mn-cs"/>
              </a:defRPr>
            </a:lvl3pPr>
            <a:lvl4pPr marL="808038" indent="0" algn="l" defTabSz="914400" rtl="0" eaLnBrk="1" latinLnBrk="0" hangingPunct="1">
              <a:lnSpc>
                <a:spcPct val="114000"/>
              </a:lnSpc>
              <a:spcBef>
                <a:spcPts val="0"/>
              </a:spcBef>
              <a:spcAft>
                <a:spcPts val="0"/>
              </a:spcAft>
              <a:buFont typeface="Wingdings" panose="05000000000000000000" pitchFamily="2" charset="2"/>
              <a:buNone/>
              <a:defRPr sz="1400" kern="1200">
                <a:solidFill>
                  <a:schemeClr val="tx1"/>
                </a:solidFill>
                <a:latin typeface="+mn-lt"/>
                <a:ea typeface="+mn-ea"/>
                <a:cs typeface="+mn-cs"/>
              </a:defRPr>
            </a:lvl4pPr>
            <a:lvl5pPr marL="985838" indent="0" algn="l" defTabSz="914400" rtl="0" eaLnBrk="1" latinLnBrk="0" hangingPunct="1">
              <a:lnSpc>
                <a:spcPct val="114000"/>
              </a:lnSpc>
              <a:spcBef>
                <a:spcPts val="0"/>
              </a:spcBef>
              <a:spcAft>
                <a:spcPts val="0"/>
              </a:spcAft>
              <a:buFont typeface="Wingdings" panose="05000000000000000000" pitchFamily="2" charset="2"/>
              <a:buNone/>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GB" dirty="0" err="1">
                <a:solidFill>
                  <a:srgbClr val="4A4A4A"/>
                </a:solidFill>
                <a:sym typeface="Arial" pitchFamily="34" charset="0"/>
              </a:rPr>
              <a:t>Residencial</a:t>
            </a:r>
            <a:endParaRPr lang="en-GB" dirty="0">
              <a:solidFill>
                <a:srgbClr val="4A4A4A"/>
              </a:solidFill>
              <a:sym typeface="Arial" pitchFamily="34" charset="0"/>
            </a:endParaRPr>
          </a:p>
        </p:txBody>
      </p:sp>
    </p:spTree>
    <p:extLst>
      <p:ext uri="{BB962C8B-B14F-4D97-AF65-F5344CB8AC3E}">
        <p14:creationId xmlns:p14="http://schemas.microsoft.com/office/powerpoint/2010/main" val="6125641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numéro de diapositive 5"/>
          <p:cNvSpPr>
            <a:spLocks noGrp="1"/>
          </p:cNvSpPr>
          <p:nvPr>
            <p:ph type="sldNum" sz="quarter" idx="11"/>
          </p:nvPr>
        </p:nvSpPr>
        <p:spPr/>
        <p:txBody>
          <a:bodyPr/>
          <a:lstStyle/>
          <a:p>
            <a:fld id="{F1143767-F74A-4D98-9A19-C8176FE10842}" type="slidenum">
              <a:rPr lang="de-DE" smtClean="0"/>
              <a:pPr/>
              <a:t>7</a:t>
            </a:fld>
            <a:endParaRPr lang="de-DE" dirty="0"/>
          </a:p>
        </p:txBody>
      </p:sp>
      <p:sp>
        <p:nvSpPr>
          <p:cNvPr id="56" name="AutoShape 127"/>
          <p:cNvSpPr>
            <a:spLocks noChangeArrowheads="1"/>
          </p:cNvSpPr>
          <p:nvPr/>
        </p:nvSpPr>
        <p:spPr bwMode="gray">
          <a:xfrm>
            <a:off x="8291494" y="1924096"/>
            <a:ext cx="765283" cy="227620"/>
          </a:xfrm>
          <a:prstGeom prst="roundRect">
            <a:avLst>
              <a:gd name="adj" fmla="val 16306"/>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lstStyle/>
          <a:p>
            <a:pPr marL="1588" lvl="1">
              <a:buSzPct val="80000"/>
            </a:pPr>
            <a:r>
              <a:rPr lang="en-US" sz="800" b="1" dirty="0">
                <a:solidFill>
                  <a:schemeClr val="bg1"/>
                </a:solidFill>
                <a:ea typeface="ＭＳ Ｐゴシック" charset="0"/>
                <a:cs typeface="Arial"/>
              </a:rPr>
              <a:t>2018</a:t>
            </a:r>
          </a:p>
          <a:p>
            <a:pPr marL="1588" lvl="1">
              <a:buSzPct val="80000"/>
            </a:pPr>
            <a:r>
              <a:rPr lang="en-US" sz="800" dirty="0">
                <a:solidFill>
                  <a:schemeClr val="bg1"/>
                </a:solidFill>
                <a:ea typeface="ＭＳ Ｐゴシック" charset="0"/>
                <a:cs typeface="Arial"/>
              </a:rPr>
              <a:t>E3DC</a:t>
            </a:r>
            <a:br>
              <a:rPr lang="en-US" sz="800" dirty="0">
                <a:solidFill>
                  <a:schemeClr val="bg1"/>
                </a:solidFill>
                <a:ea typeface="ＭＳ Ｐゴシック" charset="0"/>
                <a:cs typeface="Arial"/>
              </a:rPr>
            </a:br>
            <a:r>
              <a:rPr lang="en-US" sz="800" dirty="0">
                <a:solidFill>
                  <a:schemeClr val="bg1"/>
                </a:solidFill>
                <a:ea typeface="ＭＳ Ｐゴシック" charset="0"/>
                <a:cs typeface="Arial"/>
              </a:rPr>
              <a:t>(DE)</a:t>
            </a:r>
          </a:p>
        </p:txBody>
      </p:sp>
      <p:sp>
        <p:nvSpPr>
          <p:cNvPr id="34" name="Titre 1"/>
          <p:cNvSpPr txBox="1">
            <a:spLocks/>
          </p:cNvSpPr>
          <p:nvPr/>
        </p:nvSpPr>
        <p:spPr>
          <a:xfrm>
            <a:off x="307975" y="227521"/>
            <a:ext cx="6192951" cy="762434"/>
          </a:xfrm>
          <a:prstGeom prst="rect">
            <a:avLst/>
          </a:prstGeom>
        </p:spPr>
        <p:txBody>
          <a:bodyPr vert="horz" lIns="0" tIns="0" rIns="0" bIns="0" rtlCol="0" anchor="t" anchorCtr="0">
            <a:noAutofit/>
          </a:bodyPr>
          <a:lstStyle>
            <a:lvl1pPr algn="l" defTabSz="914278" rtl="0" eaLnBrk="1" latinLnBrk="0" hangingPunct="1">
              <a:lnSpc>
                <a:spcPct val="91000"/>
              </a:lnSpc>
              <a:spcBef>
                <a:spcPct val="0"/>
              </a:spcBef>
              <a:buNone/>
              <a:defRPr sz="2500" b="1" kern="1200">
                <a:solidFill>
                  <a:schemeClr val="tx1"/>
                </a:solidFill>
                <a:latin typeface="+mj-lt"/>
                <a:ea typeface="+mj-ea"/>
                <a:cs typeface="+mj-cs"/>
              </a:defRPr>
            </a:lvl1pPr>
          </a:lstStyle>
          <a:p>
            <a:r>
              <a:rPr lang="en-US" dirty="0"/>
              <a:t>Continuo </a:t>
            </a:r>
            <a:r>
              <a:rPr lang="en-US" dirty="0" err="1"/>
              <a:t>crecimiento</a:t>
            </a:r>
            <a:br>
              <a:rPr lang="en-US" dirty="0"/>
            </a:br>
            <a:r>
              <a:rPr lang="fr-FR" spc="-50" dirty="0">
                <a:solidFill>
                  <a:srgbClr val="00B0F0"/>
                </a:solidFill>
              </a:rPr>
              <a:t>Volumen de ventas 2020: 2.300 </a:t>
            </a:r>
            <a:r>
              <a:rPr lang="fr-FR" spc="-50" dirty="0" err="1">
                <a:solidFill>
                  <a:srgbClr val="00B0F0"/>
                </a:solidFill>
              </a:rPr>
              <a:t>millones</a:t>
            </a:r>
            <a:r>
              <a:rPr lang="fr-FR" spc="-50" dirty="0">
                <a:solidFill>
                  <a:srgbClr val="00B0F0"/>
                </a:solidFill>
              </a:rPr>
              <a:t> </a:t>
            </a:r>
            <a:r>
              <a:rPr lang="en-GB" spc="-50" dirty="0">
                <a:solidFill>
                  <a:srgbClr val="00B0F0"/>
                </a:solidFill>
              </a:rPr>
              <a:t>€</a:t>
            </a:r>
            <a:endParaRPr lang="fr-FR" spc="-50" dirty="0">
              <a:solidFill>
                <a:srgbClr val="00B0F0"/>
              </a:solidFill>
            </a:endParaRPr>
          </a:p>
          <a:p>
            <a:endParaRPr lang="en-US" dirty="0">
              <a:solidFill>
                <a:srgbClr val="AFAFAF"/>
              </a:solidFill>
            </a:endParaRPr>
          </a:p>
        </p:txBody>
      </p:sp>
      <p:sp>
        <p:nvSpPr>
          <p:cNvPr id="33" name="Rectangle 29"/>
          <p:cNvSpPr/>
          <p:nvPr/>
        </p:nvSpPr>
        <p:spPr>
          <a:xfrm>
            <a:off x="755576" y="1133971"/>
            <a:ext cx="982469" cy="3528517"/>
          </a:xfrm>
          <a:prstGeom prst="rect">
            <a:avLst/>
          </a:prstGeom>
          <a:solidFill>
            <a:srgbClr val="E46529"/>
          </a:solidFill>
          <a:ln w="9525" cap="flat" cmpd="sng" algn="ctr">
            <a:noFill/>
            <a:prstDash val="solid"/>
          </a:ln>
          <a:effectLst/>
        </p:spPr>
        <p:txBody>
          <a:bodyPr rtlCol="0" anchor="t" anchorCtr="0"/>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fr-FR" sz="1400" b="1" i="0" u="none" strike="noStrike" kern="0" cap="none" spc="0" normalizeH="0" baseline="0" noProof="0" dirty="0" err="1">
                <a:ln>
                  <a:noFill/>
                </a:ln>
                <a:solidFill>
                  <a:prstClr val="white"/>
                </a:solidFill>
                <a:effectLst/>
                <a:uLnTx/>
                <a:uFillTx/>
                <a:latin typeface="Arial"/>
              </a:rPr>
              <a:t>Origen</a:t>
            </a:r>
            <a:endParaRPr kumimoji="0" lang="fr-FR" sz="1400" b="1" i="0" u="none" strike="noStrike" kern="0" cap="none" spc="0" normalizeH="0" baseline="0" noProof="0" dirty="0">
              <a:ln>
                <a:noFill/>
              </a:ln>
              <a:solidFill>
                <a:prstClr val="white"/>
              </a:solidFill>
              <a:effectLst/>
              <a:uLnTx/>
              <a:uFillTx/>
              <a:latin typeface="Arial"/>
            </a:endParaRPr>
          </a:p>
        </p:txBody>
      </p:sp>
      <p:sp>
        <p:nvSpPr>
          <p:cNvPr id="35" name="Rectangle 28"/>
          <p:cNvSpPr/>
          <p:nvPr/>
        </p:nvSpPr>
        <p:spPr>
          <a:xfrm>
            <a:off x="1738045" y="1133971"/>
            <a:ext cx="987391" cy="3528517"/>
          </a:xfrm>
          <a:prstGeom prst="rect">
            <a:avLst/>
          </a:prstGeom>
          <a:solidFill>
            <a:srgbClr val="00477E"/>
          </a:solidFill>
          <a:ln w="9525" cap="flat" cmpd="sng" algn="ctr">
            <a:noFill/>
            <a:prstDash val="solid"/>
          </a:ln>
          <a:effectLst/>
        </p:spPr>
        <p:txBody>
          <a:bodyPr rtlCol="0" anchor="t" anchorCtr="0"/>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1"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white"/>
                </a:solidFill>
                <a:effectLst/>
                <a:uLnTx/>
                <a:uFillTx/>
                <a:latin typeface="Arial"/>
                <a:ea typeface="ＭＳ Ｐゴシック" charset="0"/>
              </a:rPr>
              <a:t>1970s</a:t>
            </a:r>
          </a:p>
          <a:p>
            <a:pPr marL="0" marR="0" lvl="1"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err="1">
                <a:ln>
                  <a:noFill/>
                </a:ln>
                <a:solidFill>
                  <a:prstClr val="white"/>
                </a:solidFill>
                <a:effectLst/>
                <a:uLnTx/>
                <a:uFillTx/>
                <a:latin typeface="Arial"/>
                <a:ea typeface="ＭＳ Ｐゴシック" charset="0"/>
              </a:rPr>
              <a:t>Extensión</a:t>
            </a:r>
            <a:endParaRPr kumimoji="0" lang="en-US" sz="900" b="0" i="0" u="none" strike="noStrike" kern="0" cap="none" spc="0" normalizeH="0" baseline="0" noProof="0" dirty="0">
              <a:ln>
                <a:noFill/>
              </a:ln>
              <a:solidFill>
                <a:prstClr val="white"/>
              </a:solidFill>
              <a:effectLst/>
              <a:uLnTx/>
              <a:uFillTx/>
              <a:latin typeface="Arial"/>
              <a:ea typeface="ＭＳ Ｐゴシック" charset="0"/>
            </a:endParaRPr>
          </a:p>
          <a:p>
            <a:pPr marL="0" marR="0" lvl="1" indent="0" defTabSz="914400" eaLnBrk="1" fontAlgn="auto" latinLnBrk="0" hangingPunct="1">
              <a:lnSpc>
                <a:spcPct val="100000"/>
              </a:lnSpc>
              <a:spcBef>
                <a:spcPts val="0"/>
              </a:spcBef>
              <a:spcAft>
                <a:spcPts val="0"/>
              </a:spcAft>
              <a:buClrTx/>
              <a:buSzTx/>
              <a:buFontTx/>
              <a:buNone/>
              <a:tabLst/>
              <a:defRPr/>
            </a:pPr>
            <a:r>
              <a:rPr lang="en-US" sz="900" kern="0" dirty="0">
                <a:solidFill>
                  <a:prstClr val="white"/>
                </a:solidFill>
                <a:latin typeface="Arial"/>
                <a:ea typeface="ＭＳ Ｐゴシック" charset="0"/>
              </a:rPr>
              <a:t>Gama de </a:t>
            </a:r>
            <a:r>
              <a:rPr lang="en-US" sz="900" kern="0" dirty="0" err="1">
                <a:solidFill>
                  <a:prstClr val="white"/>
                </a:solidFill>
                <a:latin typeface="Arial"/>
                <a:ea typeface="ＭＳ Ｐゴシック" charset="0"/>
              </a:rPr>
              <a:t>productos</a:t>
            </a:r>
            <a:r>
              <a:rPr kumimoji="0" lang="en-US" sz="900" b="0" i="0" u="none" strike="noStrike" kern="0" cap="none" spc="0" normalizeH="0" baseline="0" noProof="0" dirty="0">
                <a:ln>
                  <a:noFill/>
                </a:ln>
                <a:solidFill>
                  <a:prstClr val="white"/>
                </a:solidFill>
                <a:effectLst/>
                <a:uLnTx/>
                <a:uFillTx/>
                <a:latin typeface="Arial"/>
                <a:ea typeface="ＭＳ Ｐゴシック" charset="0"/>
              </a:rPr>
              <a:t> </a:t>
            </a:r>
          </a:p>
          <a:p>
            <a:pPr marL="0" marR="0" lvl="1"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white"/>
                </a:solidFill>
                <a:effectLst/>
                <a:uLnTx/>
                <a:uFillTx/>
                <a:latin typeface="Arial"/>
                <a:ea typeface="ＭＳ Ｐゴシック" charset="0"/>
              </a:rPr>
              <a:t> </a:t>
            </a:r>
          </a:p>
        </p:txBody>
      </p:sp>
      <p:sp>
        <p:nvSpPr>
          <p:cNvPr id="36" name="Rectangle 27"/>
          <p:cNvSpPr/>
          <p:nvPr/>
        </p:nvSpPr>
        <p:spPr>
          <a:xfrm>
            <a:off x="2720513" y="1133971"/>
            <a:ext cx="987391" cy="3528517"/>
          </a:xfrm>
          <a:prstGeom prst="rect">
            <a:avLst/>
          </a:prstGeom>
          <a:solidFill>
            <a:srgbClr val="E46529"/>
          </a:solidFill>
          <a:ln w="9525" cap="flat" cmpd="sng" algn="ctr">
            <a:noFill/>
            <a:prstDash val="solid"/>
          </a:ln>
          <a:effectLst/>
        </p:spPr>
        <p:txBody>
          <a:bodyPr rtlCol="0" anchor="t" anchorCtr="0"/>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1"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white"/>
                </a:solidFill>
                <a:effectLst/>
                <a:uLnTx/>
                <a:uFillTx/>
                <a:latin typeface="Arial"/>
                <a:ea typeface="ＭＳ Ｐゴシック" charset="0"/>
              </a:rPr>
              <a:t>1980s</a:t>
            </a:r>
          </a:p>
          <a:p>
            <a:pPr marL="0" marR="0" lvl="1"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err="1">
                <a:ln>
                  <a:noFill/>
                </a:ln>
                <a:solidFill>
                  <a:prstClr val="white"/>
                </a:solidFill>
                <a:effectLst/>
                <a:uLnTx/>
                <a:uFillTx/>
                <a:latin typeface="Arial"/>
                <a:ea typeface="ＭＳ Ｐゴシック" charset="0"/>
              </a:rPr>
              <a:t>Expansión</a:t>
            </a:r>
            <a:r>
              <a:rPr kumimoji="0" lang="en-US" sz="900" b="0" i="0" u="none" strike="noStrike" kern="0" cap="none" spc="0" normalizeH="0" baseline="0" noProof="0" dirty="0">
                <a:ln>
                  <a:noFill/>
                </a:ln>
                <a:solidFill>
                  <a:prstClr val="white"/>
                </a:solidFill>
                <a:effectLst/>
                <a:uLnTx/>
                <a:uFillTx/>
                <a:latin typeface="Arial"/>
                <a:ea typeface="ＭＳ Ｐゴシック" charset="0"/>
              </a:rPr>
              <a:t> </a:t>
            </a:r>
            <a:r>
              <a:rPr kumimoji="0" lang="en-US" sz="900" b="0" i="0" u="none" strike="noStrike" kern="0" cap="none" spc="0" normalizeH="0" baseline="0" noProof="0" dirty="0" err="1">
                <a:ln>
                  <a:noFill/>
                </a:ln>
                <a:solidFill>
                  <a:prstClr val="white"/>
                </a:solidFill>
                <a:effectLst/>
                <a:uLnTx/>
                <a:uFillTx/>
                <a:latin typeface="Arial"/>
                <a:ea typeface="ＭＳ Ｐゴシック" charset="0"/>
              </a:rPr>
              <a:t>ventas</a:t>
            </a:r>
            <a:r>
              <a:rPr kumimoji="0" lang="en-US" sz="900" b="0" i="0" u="none" strike="noStrike" kern="0" cap="none" spc="0" normalizeH="0" baseline="0" noProof="0" dirty="0">
                <a:ln>
                  <a:noFill/>
                </a:ln>
                <a:solidFill>
                  <a:prstClr val="white"/>
                </a:solidFill>
                <a:effectLst/>
                <a:uLnTx/>
                <a:uFillTx/>
                <a:latin typeface="Arial"/>
                <a:ea typeface="ＭＳ Ｐゴシック" charset="0"/>
              </a:rPr>
              <a:t> en Europa</a:t>
            </a:r>
          </a:p>
        </p:txBody>
      </p:sp>
      <p:sp>
        <p:nvSpPr>
          <p:cNvPr id="37" name="Rectangle 26"/>
          <p:cNvSpPr/>
          <p:nvPr/>
        </p:nvSpPr>
        <p:spPr>
          <a:xfrm>
            <a:off x="3707904" y="1133971"/>
            <a:ext cx="5112568" cy="3528517"/>
          </a:xfrm>
          <a:prstGeom prst="rect">
            <a:avLst/>
          </a:prstGeom>
          <a:solidFill>
            <a:srgbClr val="00477E"/>
          </a:solidFill>
          <a:ln w="9525" cap="flat" cmpd="sng" algn="ctr">
            <a:noFill/>
            <a:prstDash val="solid"/>
          </a:ln>
          <a:effectLst/>
        </p:spPr>
        <p:txBody>
          <a:bodyPr rtlCol="0" anchor="t" anchorCtr="0"/>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1"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white"/>
                </a:solidFill>
                <a:effectLst/>
                <a:uLnTx/>
                <a:uFillTx/>
                <a:latin typeface="Arial"/>
                <a:ea typeface="ＭＳ Ｐゴシック" charset="0"/>
              </a:rPr>
              <a:t>1990s</a:t>
            </a:r>
          </a:p>
          <a:p>
            <a:pPr marL="0" marR="0" lvl="1"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err="1">
                <a:ln>
                  <a:noFill/>
                </a:ln>
                <a:solidFill>
                  <a:prstClr val="white"/>
                </a:solidFill>
                <a:effectLst/>
                <a:uLnTx/>
                <a:uFillTx/>
                <a:latin typeface="Arial"/>
                <a:ea typeface="ＭＳ Ｐゴシック" charset="0"/>
              </a:rPr>
              <a:t>Acdequisiones</a:t>
            </a:r>
            <a:r>
              <a:rPr kumimoji="0" lang="en-US" sz="900" b="0" i="0" u="none" strike="noStrike" kern="0" cap="none" spc="0" normalizeH="0" noProof="0" dirty="0">
                <a:ln>
                  <a:noFill/>
                </a:ln>
                <a:solidFill>
                  <a:prstClr val="white"/>
                </a:solidFill>
                <a:effectLst/>
                <a:uLnTx/>
                <a:uFillTx/>
                <a:latin typeface="Arial"/>
                <a:ea typeface="ＭＳ Ｐゴシック" charset="0"/>
              </a:rPr>
              <a:t> </a:t>
            </a:r>
            <a:r>
              <a:rPr kumimoji="0" lang="en-US" sz="900" b="0" i="0" u="none" strike="noStrike" kern="0" cap="none" spc="0" normalizeH="0" baseline="0" noProof="0" dirty="0">
                <a:ln>
                  <a:noFill/>
                </a:ln>
                <a:solidFill>
                  <a:prstClr val="white"/>
                </a:solidFill>
                <a:effectLst/>
                <a:uLnTx/>
                <a:uFillTx/>
                <a:latin typeface="Arial"/>
                <a:ea typeface="ＭＳ Ｐゴシック" charset="0"/>
              </a:rPr>
              <a:t>&amp; </a:t>
            </a:r>
            <a:r>
              <a:rPr kumimoji="0" lang="en-US" sz="900" b="0" i="0" u="none" strike="noStrike" kern="0" cap="none" spc="0" normalizeH="0" baseline="0" noProof="0" dirty="0" err="1">
                <a:ln>
                  <a:noFill/>
                </a:ln>
                <a:solidFill>
                  <a:prstClr val="white"/>
                </a:solidFill>
                <a:effectLst/>
                <a:uLnTx/>
                <a:uFillTx/>
                <a:latin typeface="Arial"/>
                <a:ea typeface="ＭＳ Ｐゴシック" charset="0"/>
              </a:rPr>
              <a:t>ventas</a:t>
            </a:r>
            <a:br>
              <a:rPr kumimoji="0" lang="en-US" sz="900" b="0" i="0" u="none" strike="noStrike" kern="0" cap="none" spc="0" normalizeH="0" baseline="0" noProof="0" dirty="0">
                <a:ln>
                  <a:noFill/>
                </a:ln>
                <a:solidFill>
                  <a:prstClr val="white"/>
                </a:solidFill>
                <a:effectLst/>
                <a:uLnTx/>
                <a:uFillTx/>
                <a:latin typeface="Arial"/>
                <a:ea typeface="ＭＳ Ｐゴシック" charset="0"/>
              </a:rPr>
            </a:br>
            <a:r>
              <a:rPr kumimoji="0" lang="en-US" sz="900" b="0" i="0" u="none" strike="noStrike" kern="0" cap="none" spc="0" normalizeH="0" baseline="0" noProof="0" dirty="0" err="1">
                <a:ln>
                  <a:noFill/>
                </a:ln>
                <a:solidFill>
                  <a:prstClr val="white"/>
                </a:solidFill>
                <a:effectLst/>
                <a:uLnTx/>
                <a:uFillTx/>
                <a:latin typeface="Arial"/>
                <a:ea typeface="ＭＳ Ｐゴシック" charset="0"/>
              </a:rPr>
              <a:t>expansión</a:t>
            </a:r>
            <a:r>
              <a:rPr kumimoji="0" lang="en-US" sz="900" b="0" i="0" u="none" strike="noStrike" kern="0" cap="none" spc="0" normalizeH="0" baseline="0" noProof="0" dirty="0">
                <a:ln>
                  <a:noFill/>
                </a:ln>
                <a:solidFill>
                  <a:prstClr val="white"/>
                </a:solidFill>
                <a:effectLst/>
                <a:uLnTx/>
                <a:uFillTx/>
                <a:latin typeface="Arial"/>
                <a:ea typeface="ＭＳ Ｐゴシック" charset="0"/>
              </a:rPr>
              <a:t> </a:t>
            </a:r>
            <a:r>
              <a:rPr kumimoji="0" lang="en-US" sz="900" b="0" i="0" u="none" strike="noStrike" kern="0" cap="none" spc="0" normalizeH="0" baseline="0" noProof="0" dirty="0" err="1">
                <a:ln>
                  <a:noFill/>
                </a:ln>
                <a:solidFill>
                  <a:prstClr val="white"/>
                </a:solidFill>
                <a:effectLst/>
                <a:uLnTx/>
                <a:uFillTx/>
                <a:latin typeface="Arial"/>
                <a:ea typeface="ＭＳ Ｐゴシック" charset="0"/>
              </a:rPr>
              <a:t>internacional</a:t>
            </a:r>
            <a:endParaRPr kumimoji="0" lang="en-US" sz="900" b="0" i="0" u="none" strike="noStrike" kern="0" cap="none" spc="0" normalizeH="0" baseline="0" noProof="0" dirty="0">
              <a:ln>
                <a:noFill/>
              </a:ln>
              <a:solidFill>
                <a:prstClr val="white"/>
              </a:solidFill>
              <a:effectLst/>
              <a:uLnTx/>
              <a:uFillTx/>
              <a:latin typeface="Arial"/>
              <a:ea typeface="ＭＳ Ｐゴシック" charset="0"/>
            </a:endParaRPr>
          </a:p>
        </p:txBody>
      </p:sp>
      <p:sp>
        <p:nvSpPr>
          <p:cNvPr id="38" name="Rectangle 25"/>
          <p:cNvSpPr/>
          <p:nvPr/>
        </p:nvSpPr>
        <p:spPr>
          <a:xfrm>
            <a:off x="8100392" y="1133971"/>
            <a:ext cx="719758" cy="432048"/>
          </a:xfrm>
          <a:prstGeom prst="rect">
            <a:avLst/>
          </a:prstGeom>
          <a:noFill/>
          <a:ln w="9525" cap="flat" cmpd="sng" algn="ctr">
            <a:noFill/>
            <a:prstDash val="solid"/>
          </a:ln>
          <a:effectLst/>
        </p:spPr>
        <p:txBody>
          <a:bodyPr rtlCol="0" anchor="t" anchorCtr="0"/>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1" indent="0" algn="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white"/>
                </a:solidFill>
                <a:effectLst/>
                <a:uLnTx/>
                <a:uFillTx/>
                <a:latin typeface="Arial"/>
                <a:ea typeface="ＭＳ Ｐゴシック" charset="0"/>
              </a:rPr>
              <a:t>Hoy</a:t>
            </a:r>
          </a:p>
        </p:txBody>
      </p:sp>
      <p:sp>
        <p:nvSpPr>
          <p:cNvPr id="39" name="Rectangle 23"/>
          <p:cNvSpPr/>
          <p:nvPr/>
        </p:nvSpPr>
        <p:spPr>
          <a:xfrm>
            <a:off x="971600" y="2728834"/>
            <a:ext cx="1737708" cy="600164"/>
          </a:xfrm>
          <a:prstGeom prst="rect">
            <a:avLst/>
          </a:prstGeom>
        </p:spPr>
        <p:txBody>
          <a:bodyPr wrap="square">
            <a:spAutoFit/>
          </a:bodyPr>
          <a:lstStyle/>
          <a:p>
            <a:pPr marL="0" marR="0" lvl="0" indent="0" defTabSz="914400" eaLnBrk="1" fontAlgn="auto" latinLnBrk="0" hangingPunct="1">
              <a:lnSpc>
                <a:spcPct val="100000"/>
              </a:lnSpc>
              <a:spcBef>
                <a:spcPct val="0"/>
              </a:spcBef>
              <a:spcAft>
                <a:spcPts val="0"/>
              </a:spcAft>
              <a:buClrTx/>
              <a:buSzTx/>
              <a:buFontTx/>
              <a:buNone/>
              <a:tabLst/>
              <a:defRPr/>
            </a:pPr>
            <a:r>
              <a:rPr kumimoji="0" lang="de-DE" sz="1100" b="1" i="0" u="none" strike="noStrike" kern="0" cap="none" spc="0" normalizeH="0" baseline="0" noProof="0" dirty="0">
                <a:ln>
                  <a:noFill/>
                </a:ln>
                <a:solidFill>
                  <a:prstClr val="white"/>
                </a:solidFill>
                <a:effectLst/>
                <a:uLnTx/>
                <a:uFillTx/>
              </a:rPr>
              <a:t>1959</a:t>
            </a:r>
          </a:p>
          <a:p>
            <a:pPr marL="0" marR="0" lvl="1"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err="1">
                <a:ln>
                  <a:noFill/>
                </a:ln>
                <a:solidFill>
                  <a:prstClr val="white"/>
                </a:solidFill>
                <a:effectLst/>
                <a:uLnTx/>
                <a:uFillTx/>
                <a:ea typeface="ＭＳ Ｐゴシック" charset="0"/>
              </a:rPr>
              <a:t>Inicio</a:t>
            </a:r>
            <a:r>
              <a:rPr kumimoji="0" lang="en-US" sz="1100" b="0" i="0" u="none" strike="noStrike" kern="0" cap="none" spc="0" normalizeH="0" baseline="0" noProof="0" dirty="0">
                <a:ln>
                  <a:noFill/>
                </a:ln>
                <a:solidFill>
                  <a:prstClr val="white"/>
                </a:solidFill>
                <a:effectLst/>
                <a:uLnTx/>
                <a:uFillTx/>
                <a:ea typeface="ＭＳ Ｐゴシック" charset="0"/>
              </a:rPr>
              <a:t> de Hager Electro</a:t>
            </a:r>
            <a:br>
              <a:rPr kumimoji="0" lang="en-US" sz="1100" b="0" i="0" u="none" strike="noStrike" kern="0" cap="none" spc="0" normalizeH="0" baseline="0" noProof="0" dirty="0">
                <a:ln>
                  <a:noFill/>
                </a:ln>
                <a:solidFill>
                  <a:prstClr val="white"/>
                </a:solidFill>
                <a:effectLst/>
                <a:uLnTx/>
                <a:uFillTx/>
                <a:ea typeface="ＭＳ Ｐゴシック" charset="0"/>
              </a:rPr>
            </a:br>
            <a:r>
              <a:rPr kumimoji="0" lang="en-US" sz="1100" b="0" i="0" u="none" strike="noStrike" kern="0" cap="none" spc="0" normalizeH="0" baseline="0" noProof="0" dirty="0">
                <a:ln>
                  <a:noFill/>
                </a:ln>
                <a:solidFill>
                  <a:prstClr val="white"/>
                </a:solidFill>
                <a:effectLst/>
                <a:uLnTx/>
                <a:uFillTx/>
                <a:ea typeface="ＭＳ Ｐゴシック" charset="0"/>
              </a:rPr>
              <a:t>en </a:t>
            </a:r>
            <a:r>
              <a:rPr kumimoji="0" lang="en-US" sz="1100" b="0" i="0" u="none" strike="noStrike" kern="0" cap="none" spc="0" normalizeH="0" baseline="0" noProof="0" dirty="0" err="1">
                <a:ln>
                  <a:noFill/>
                </a:ln>
                <a:solidFill>
                  <a:prstClr val="white"/>
                </a:solidFill>
                <a:effectLst/>
                <a:uLnTx/>
                <a:uFillTx/>
                <a:ea typeface="ＭＳ Ｐゴシック" charset="0"/>
              </a:rPr>
              <a:t>Obernai</a:t>
            </a:r>
            <a:r>
              <a:rPr kumimoji="0" lang="en-US" sz="1100" b="0" i="0" u="none" strike="noStrike" kern="0" cap="none" spc="0" normalizeH="0" baseline="0" noProof="0" dirty="0">
                <a:ln>
                  <a:noFill/>
                </a:ln>
                <a:solidFill>
                  <a:prstClr val="white"/>
                </a:solidFill>
                <a:effectLst/>
                <a:uLnTx/>
                <a:uFillTx/>
                <a:ea typeface="ＭＳ Ｐゴシック" charset="0"/>
              </a:rPr>
              <a:t>, </a:t>
            </a:r>
            <a:r>
              <a:rPr kumimoji="0" lang="en-US" sz="1100" b="0" i="0" u="none" strike="noStrike" kern="0" cap="none" spc="0" normalizeH="0" baseline="0" noProof="0" dirty="0" err="1">
                <a:ln>
                  <a:noFill/>
                </a:ln>
                <a:solidFill>
                  <a:prstClr val="white"/>
                </a:solidFill>
                <a:effectLst/>
                <a:uLnTx/>
                <a:uFillTx/>
                <a:ea typeface="ＭＳ Ｐゴシック" charset="0"/>
              </a:rPr>
              <a:t>Francia</a:t>
            </a:r>
            <a:endParaRPr kumimoji="0" lang="en-US" sz="1000" b="0" i="0" u="none" strike="noStrike" kern="0" cap="none" spc="0" normalizeH="0" baseline="0" noProof="0" dirty="0">
              <a:ln>
                <a:noFill/>
              </a:ln>
              <a:solidFill>
                <a:prstClr val="white"/>
              </a:solidFill>
              <a:effectLst/>
              <a:uLnTx/>
              <a:uFillTx/>
              <a:ea typeface="ＭＳ Ｐゴシック" charset="0"/>
            </a:endParaRPr>
          </a:p>
        </p:txBody>
      </p:sp>
      <p:sp>
        <p:nvSpPr>
          <p:cNvPr id="40" name="Rectangle 24"/>
          <p:cNvSpPr/>
          <p:nvPr/>
        </p:nvSpPr>
        <p:spPr>
          <a:xfrm>
            <a:off x="956004" y="3404319"/>
            <a:ext cx="2448446" cy="754181"/>
          </a:xfrm>
          <a:prstGeom prst="rect">
            <a:avLst/>
          </a:prstGeom>
        </p:spPr>
        <p:txBody>
          <a:bodyPr wrap="square">
            <a:spAutoFit/>
          </a:bodyPr>
          <a:lstStyle/>
          <a:p>
            <a:pPr marL="0" marR="0" lvl="0" indent="0" defTabSz="914400" eaLnBrk="1" fontAlgn="auto" latinLnBrk="0" hangingPunct="1">
              <a:lnSpc>
                <a:spcPct val="91000"/>
              </a:lnSpc>
              <a:spcBef>
                <a:spcPct val="0"/>
              </a:spcBef>
              <a:spcAft>
                <a:spcPts val="0"/>
              </a:spcAft>
              <a:buClrTx/>
              <a:buSzTx/>
              <a:buFontTx/>
              <a:buNone/>
              <a:tabLst/>
              <a:defRPr/>
            </a:pPr>
            <a:r>
              <a:rPr kumimoji="0" lang="de-DE" sz="1100" b="1" i="0" u="none" strike="noStrike" kern="0" cap="none" spc="0" normalizeH="0" baseline="0" noProof="0" dirty="0">
                <a:ln>
                  <a:noFill/>
                </a:ln>
                <a:solidFill>
                  <a:prstClr val="white"/>
                </a:solidFill>
                <a:effectLst/>
                <a:uLnTx/>
                <a:uFillTx/>
              </a:rPr>
              <a:t>1955</a:t>
            </a:r>
          </a:p>
          <a:p>
            <a:pPr marL="0" marR="0" lvl="1"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err="1">
                <a:ln>
                  <a:noFill/>
                </a:ln>
                <a:solidFill>
                  <a:prstClr val="white"/>
                </a:solidFill>
                <a:effectLst/>
                <a:uLnTx/>
                <a:uFillTx/>
                <a:ea typeface="ＭＳ Ｐゴシック" pitchFamily="34" charset="-128"/>
              </a:rPr>
              <a:t>Inicio</a:t>
            </a:r>
            <a:r>
              <a:rPr kumimoji="0" lang="en-US" sz="1100" b="0" i="0" u="none" strike="noStrike" kern="0" cap="none" spc="0" normalizeH="0" baseline="0" noProof="0" dirty="0">
                <a:ln>
                  <a:noFill/>
                </a:ln>
                <a:solidFill>
                  <a:prstClr val="white"/>
                </a:solidFill>
                <a:effectLst/>
                <a:uLnTx/>
                <a:uFillTx/>
                <a:ea typeface="ＭＳ Ｐゴシック" pitchFamily="34" charset="-128"/>
              </a:rPr>
              <a:t> de Hager </a:t>
            </a:r>
            <a:r>
              <a:rPr kumimoji="0" lang="en-US" sz="1100" b="0" i="0" u="none" strike="noStrike" kern="0" cap="none" spc="0" normalizeH="0" baseline="0" noProof="0" dirty="0" err="1">
                <a:ln>
                  <a:noFill/>
                </a:ln>
                <a:solidFill>
                  <a:prstClr val="white"/>
                </a:solidFill>
                <a:effectLst/>
                <a:uLnTx/>
                <a:uFillTx/>
                <a:ea typeface="ＭＳ Ｐゴシック" pitchFamily="34" charset="-128"/>
              </a:rPr>
              <a:t>oHG</a:t>
            </a:r>
            <a:r>
              <a:rPr kumimoji="0" lang="en-US" sz="1100" b="0" i="0" u="none" strike="noStrike" kern="0" cap="none" spc="0" normalizeH="0" baseline="0" noProof="0" dirty="0">
                <a:ln>
                  <a:noFill/>
                </a:ln>
                <a:solidFill>
                  <a:prstClr val="white"/>
                </a:solidFill>
                <a:effectLst/>
                <a:uLnTx/>
                <a:uFillTx/>
                <a:ea typeface="ＭＳ Ｐゴシック" pitchFamily="34" charset="-128"/>
              </a:rPr>
              <a:t>, </a:t>
            </a:r>
            <a:r>
              <a:rPr kumimoji="0" lang="de-DE" sz="1100" b="0" i="0" u="none" strike="noStrike" kern="0" cap="none" spc="0" normalizeH="0" baseline="0" noProof="0" dirty="0">
                <a:ln>
                  <a:noFill/>
                </a:ln>
                <a:solidFill>
                  <a:prstClr val="white"/>
                </a:solidFill>
                <a:effectLst/>
                <a:uLnTx/>
                <a:uFillTx/>
                <a:ea typeface="ＭＳ Ｐゴシック" pitchFamily="34" charset="-128"/>
              </a:rPr>
              <a:t>elektrotechnische Fabrica en Saarbrücken-Ensheim</a:t>
            </a:r>
            <a:r>
              <a:rPr kumimoji="0" lang="en-US" sz="1100" b="0" i="0" u="none" strike="noStrike" kern="0" cap="none" spc="0" normalizeH="0" baseline="0" noProof="0" dirty="0">
                <a:ln>
                  <a:noFill/>
                </a:ln>
                <a:solidFill>
                  <a:prstClr val="white"/>
                </a:solidFill>
                <a:effectLst/>
                <a:uLnTx/>
                <a:uFillTx/>
                <a:ea typeface="ＭＳ Ｐゴシック" pitchFamily="34" charset="-128"/>
              </a:rPr>
              <a:t>, </a:t>
            </a:r>
            <a:r>
              <a:rPr kumimoji="0" lang="en-US" sz="1100" b="0" i="0" u="none" strike="noStrike" kern="0" cap="none" spc="0" normalizeH="0" baseline="0" noProof="0" dirty="0" err="1">
                <a:ln>
                  <a:noFill/>
                </a:ln>
                <a:solidFill>
                  <a:prstClr val="white"/>
                </a:solidFill>
                <a:effectLst/>
                <a:uLnTx/>
                <a:uFillTx/>
                <a:ea typeface="ＭＳ Ｐゴシック" pitchFamily="34" charset="-128"/>
              </a:rPr>
              <a:t>Alema</a:t>
            </a:r>
            <a:r>
              <a:rPr lang="en-US" sz="1100" kern="0" dirty="0" err="1">
                <a:solidFill>
                  <a:prstClr val="white"/>
                </a:solidFill>
                <a:ea typeface="ＭＳ Ｐゴシック" pitchFamily="34" charset="-128"/>
              </a:rPr>
              <a:t>nia</a:t>
            </a:r>
            <a:endParaRPr kumimoji="0" lang="fr-FR" sz="1100" b="0" i="0" u="none" strike="noStrike" kern="0" cap="none" spc="0" normalizeH="0" baseline="0" noProof="0" dirty="0">
              <a:ln>
                <a:noFill/>
              </a:ln>
              <a:solidFill>
                <a:prstClr val="white"/>
              </a:solidFill>
              <a:effectLst/>
              <a:uLnTx/>
              <a:uFillTx/>
            </a:endParaRPr>
          </a:p>
        </p:txBody>
      </p:sp>
      <p:pic>
        <p:nvPicPr>
          <p:cNvPr id="41" name="Bild 45"/>
          <p:cNvPicPr>
            <a:picLocks noChangeAspect="1"/>
          </p:cNvPicPr>
          <p:nvPr/>
        </p:nvPicPr>
        <p:blipFill>
          <a:blip r:embed="rId3"/>
          <a:stretch>
            <a:fillRect/>
          </a:stretch>
        </p:blipFill>
        <p:spPr>
          <a:xfrm>
            <a:off x="4037013" y="1761373"/>
            <a:ext cx="4500648" cy="2740831"/>
          </a:xfrm>
          <a:prstGeom prst="rect">
            <a:avLst/>
          </a:prstGeom>
        </p:spPr>
      </p:pic>
      <p:sp>
        <p:nvSpPr>
          <p:cNvPr id="42" name="AutoShape 109"/>
          <p:cNvSpPr>
            <a:spLocks noChangeArrowheads="1"/>
          </p:cNvSpPr>
          <p:nvPr/>
        </p:nvSpPr>
        <p:spPr bwMode="gray">
          <a:xfrm>
            <a:off x="3798151" y="3843574"/>
            <a:ext cx="781140" cy="276826"/>
          </a:xfrm>
          <a:prstGeom prst="roundRect">
            <a:avLst>
              <a:gd name="adj" fmla="val 16306"/>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lstStyle/>
          <a:p>
            <a:pPr marL="1588" lvl="1">
              <a:lnSpc>
                <a:spcPct val="95000"/>
              </a:lnSpc>
              <a:defRPr/>
            </a:pPr>
            <a:r>
              <a:rPr lang="fr-FR" sz="800" b="1" dirty="0">
                <a:solidFill>
                  <a:prstClr val="white"/>
                </a:solidFill>
                <a:ea typeface="ＭＳ Ｐゴシック" charset="0"/>
                <a:cs typeface="Arial"/>
              </a:rPr>
              <a:t>1992</a:t>
            </a:r>
          </a:p>
          <a:p>
            <a:pPr marL="1588" lvl="1">
              <a:lnSpc>
                <a:spcPct val="95000"/>
              </a:lnSpc>
              <a:defRPr/>
            </a:pPr>
            <a:r>
              <a:rPr lang="fr-FR" sz="800" dirty="0" err="1">
                <a:solidFill>
                  <a:prstClr val="white"/>
                </a:solidFill>
                <a:ea typeface="ＭＳ Ｐゴシック" charset="0"/>
                <a:cs typeface="Arial"/>
              </a:rPr>
              <a:t>Lumetal</a:t>
            </a:r>
            <a:r>
              <a:rPr lang="fr-FR" sz="800" dirty="0">
                <a:solidFill>
                  <a:prstClr val="white"/>
                </a:solidFill>
                <a:ea typeface="ＭＳ Ｐゴシック" charset="0"/>
                <a:cs typeface="Arial"/>
              </a:rPr>
              <a:t> (IT)</a:t>
            </a:r>
          </a:p>
        </p:txBody>
      </p:sp>
      <p:sp>
        <p:nvSpPr>
          <p:cNvPr id="43" name="AutoShape 112"/>
          <p:cNvSpPr>
            <a:spLocks noChangeArrowheads="1"/>
          </p:cNvSpPr>
          <p:nvPr/>
        </p:nvSpPr>
        <p:spPr bwMode="gray">
          <a:xfrm>
            <a:off x="4423843" y="3514084"/>
            <a:ext cx="648072" cy="275819"/>
          </a:xfrm>
          <a:prstGeom prst="roundRect">
            <a:avLst>
              <a:gd name="adj" fmla="val 16306"/>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lstStyle/>
          <a:p>
            <a:pPr marL="1588" lvl="1">
              <a:lnSpc>
                <a:spcPct val="95000"/>
              </a:lnSpc>
              <a:defRPr/>
            </a:pPr>
            <a:r>
              <a:rPr lang="en-GB" sz="800" b="1" dirty="0">
                <a:solidFill>
                  <a:prstClr val="white"/>
                </a:solidFill>
                <a:ea typeface="ＭＳ Ｐゴシック" charset="0"/>
                <a:cs typeface="Arial"/>
              </a:rPr>
              <a:t>1996</a:t>
            </a:r>
          </a:p>
          <a:p>
            <a:pPr marL="1588" lvl="1">
              <a:lnSpc>
                <a:spcPct val="95000"/>
              </a:lnSpc>
              <a:defRPr/>
            </a:pPr>
            <a:r>
              <a:rPr lang="en-GB" sz="800" dirty="0">
                <a:solidFill>
                  <a:prstClr val="white"/>
                </a:solidFill>
                <a:ea typeface="ＭＳ Ｐゴシック" charset="0"/>
                <a:cs typeface="Arial"/>
              </a:rPr>
              <a:t>Tehalit (DE)</a:t>
            </a:r>
          </a:p>
        </p:txBody>
      </p:sp>
      <p:sp>
        <p:nvSpPr>
          <p:cNvPr id="44" name="AutoShape 115"/>
          <p:cNvSpPr>
            <a:spLocks noChangeArrowheads="1"/>
          </p:cNvSpPr>
          <p:nvPr/>
        </p:nvSpPr>
        <p:spPr bwMode="gray">
          <a:xfrm>
            <a:off x="4896122" y="3059081"/>
            <a:ext cx="974743" cy="397538"/>
          </a:xfrm>
          <a:prstGeom prst="roundRect">
            <a:avLst>
              <a:gd name="adj" fmla="val 16306"/>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lstStyle/>
          <a:p>
            <a:pPr marL="1588" lvl="1">
              <a:lnSpc>
                <a:spcPct val="95000"/>
              </a:lnSpc>
              <a:defRPr/>
            </a:pPr>
            <a:r>
              <a:rPr lang="en-GB" sz="800" b="1" dirty="0">
                <a:solidFill>
                  <a:prstClr val="white"/>
                </a:solidFill>
                <a:ea typeface="ＭＳ Ｐゴシック" charset="0"/>
                <a:cs typeface="Arial"/>
              </a:rPr>
              <a:t>1998</a:t>
            </a:r>
          </a:p>
          <a:p>
            <a:pPr marL="1588" lvl="1">
              <a:lnSpc>
                <a:spcPct val="95000"/>
              </a:lnSpc>
              <a:defRPr/>
            </a:pPr>
            <a:r>
              <a:rPr lang="en-GB" sz="800" dirty="0">
                <a:solidFill>
                  <a:prstClr val="white"/>
                </a:solidFill>
                <a:ea typeface="ＭＳ Ｐゴシック" charset="0"/>
                <a:cs typeface="Arial"/>
              </a:rPr>
              <a:t>Flash (FR)</a:t>
            </a:r>
          </a:p>
          <a:p>
            <a:pPr marL="1588" lvl="1">
              <a:lnSpc>
                <a:spcPct val="95000"/>
              </a:lnSpc>
              <a:defRPr/>
            </a:pPr>
            <a:r>
              <a:rPr lang="en-GB" sz="800" dirty="0">
                <a:solidFill>
                  <a:prstClr val="white"/>
                </a:solidFill>
                <a:ea typeface="ＭＳ Ｐゴシック" charset="0"/>
                <a:cs typeface="Arial"/>
              </a:rPr>
              <a:t>Ashley &amp; Rock</a:t>
            </a:r>
            <a:br>
              <a:rPr lang="en-GB" sz="800" dirty="0">
                <a:solidFill>
                  <a:prstClr val="white"/>
                </a:solidFill>
                <a:ea typeface="ＭＳ Ｐゴシック" charset="0"/>
                <a:cs typeface="Arial"/>
              </a:rPr>
            </a:br>
            <a:r>
              <a:rPr lang="en-GB" sz="800" dirty="0">
                <a:solidFill>
                  <a:prstClr val="white"/>
                </a:solidFill>
                <a:ea typeface="ＭＳ Ｐゴシック" charset="0"/>
                <a:cs typeface="Arial"/>
              </a:rPr>
              <a:t>(UK)</a:t>
            </a:r>
          </a:p>
        </p:txBody>
      </p:sp>
      <p:sp>
        <p:nvSpPr>
          <p:cNvPr id="45" name="AutoShape 118"/>
          <p:cNvSpPr>
            <a:spLocks noChangeArrowheads="1"/>
          </p:cNvSpPr>
          <p:nvPr/>
        </p:nvSpPr>
        <p:spPr bwMode="gray">
          <a:xfrm>
            <a:off x="5878321" y="2692914"/>
            <a:ext cx="658818" cy="251550"/>
          </a:xfrm>
          <a:prstGeom prst="roundRect">
            <a:avLst>
              <a:gd name="adj" fmla="val 16306"/>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lstStyle/>
          <a:p>
            <a:pPr marL="1588" lvl="1">
              <a:lnSpc>
                <a:spcPct val="95000"/>
              </a:lnSpc>
              <a:defRPr/>
            </a:pPr>
            <a:r>
              <a:rPr lang="en-GB" sz="800" b="1" dirty="0">
                <a:solidFill>
                  <a:prstClr val="white"/>
                </a:solidFill>
                <a:ea typeface="ＭＳ Ｐゴシック" charset="0"/>
                <a:cs typeface="Arial"/>
              </a:rPr>
              <a:t>2002</a:t>
            </a:r>
          </a:p>
          <a:p>
            <a:pPr marL="1588" lvl="1">
              <a:lnSpc>
                <a:spcPct val="95000"/>
              </a:lnSpc>
              <a:defRPr/>
            </a:pPr>
            <a:r>
              <a:rPr lang="en-GB" sz="800" dirty="0">
                <a:solidFill>
                  <a:prstClr val="white"/>
                </a:solidFill>
                <a:ea typeface="ＭＳ Ｐゴシック" charset="0"/>
                <a:cs typeface="Arial"/>
              </a:rPr>
              <a:t>Polo (PL)</a:t>
            </a:r>
          </a:p>
        </p:txBody>
      </p:sp>
      <p:sp>
        <p:nvSpPr>
          <p:cNvPr id="57" name="AutoShape 121"/>
          <p:cNvSpPr>
            <a:spLocks noChangeArrowheads="1"/>
          </p:cNvSpPr>
          <p:nvPr/>
        </p:nvSpPr>
        <p:spPr bwMode="gray">
          <a:xfrm>
            <a:off x="6204174" y="3469621"/>
            <a:ext cx="593504" cy="563225"/>
          </a:xfrm>
          <a:prstGeom prst="roundRect">
            <a:avLst>
              <a:gd name="adj" fmla="val 16306"/>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lstStyle/>
          <a:p>
            <a:pPr marL="1588" lvl="1">
              <a:buSzPct val="80000"/>
            </a:pPr>
            <a:r>
              <a:rPr lang="en-GB" sz="800" b="1" dirty="0">
                <a:solidFill>
                  <a:prstClr val="white"/>
                </a:solidFill>
                <a:ea typeface="ＭＳ Ｐゴシック" charset="0"/>
                <a:cs typeface="Arial"/>
              </a:rPr>
              <a:t>2004-2005</a:t>
            </a:r>
            <a:br>
              <a:rPr lang="en-GB" sz="800" dirty="0">
                <a:solidFill>
                  <a:prstClr val="white"/>
                </a:solidFill>
                <a:ea typeface="ＭＳ Ｐゴシック" charset="0"/>
                <a:cs typeface="Arial"/>
              </a:rPr>
            </a:br>
            <a:r>
              <a:rPr lang="en-GB" sz="800" dirty="0" err="1">
                <a:solidFill>
                  <a:prstClr val="white"/>
                </a:solidFill>
                <a:ea typeface="ＭＳ Ｐゴシック" charset="0"/>
                <a:cs typeface="Arial"/>
              </a:rPr>
              <a:t>Atral</a:t>
            </a:r>
            <a:r>
              <a:rPr lang="en-GB" sz="800" dirty="0">
                <a:solidFill>
                  <a:prstClr val="white"/>
                </a:solidFill>
                <a:ea typeface="ＭＳ Ｐゴシック" charset="0"/>
                <a:cs typeface="Arial"/>
              </a:rPr>
              <a:t> (FR) </a:t>
            </a:r>
          </a:p>
          <a:p>
            <a:pPr marL="1588" lvl="1">
              <a:buSzPct val="80000"/>
            </a:pPr>
            <a:r>
              <a:rPr lang="en-GB" sz="800" dirty="0">
                <a:solidFill>
                  <a:prstClr val="white"/>
                </a:solidFill>
                <a:ea typeface="ＭＳ Ｐゴシック" charset="0"/>
                <a:cs typeface="Arial"/>
              </a:rPr>
              <a:t>Weber /</a:t>
            </a:r>
            <a:br>
              <a:rPr lang="en-GB" sz="800" dirty="0">
                <a:solidFill>
                  <a:prstClr val="white"/>
                </a:solidFill>
                <a:ea typeface="ＭＳ Ｐゴシック" charset="0"/>
                <a:cs typeface="Arial"/>
              </a:rPr>
            </a:br>
            <a:r>
              <a:rPr lang="en-GB" sz="800" dirty="0" err="1">
                <a:solidFill>
                  <a:prstClr val="white"/>
                </a:solidFill>
                <a:ea typeface="ＭＳ Ｐゴシック" charset="0"/>
                <a:cs typeface="Arial"/>
              </a:rPr>
              <a:t>Amacher</a:t>
            </a:r>
            <a:br>
              <a:rPr lang="en-GB" sz="800" dirty="0">
                <a:solidFill>
                  <a:prstClr val="white"/>
                </a:solidFill>
                <a:ea typeface="ＭＳ Ｐゴシック" charset="0"/>
                <a:cs typeface="Arial"/>
              </a:rPr>
            </a:br>
            <a:r>
              <a:rPr lang="en-GB" sz="800" dirty="0">
                <a:solidFill>
                  <a:prstClr val="white"/>
                </a:solidFill>
                <a:ea typeface="ＭＳ Ｐゴシック" charset="0"/>
                <a:cs typeface="Arial"/>
              </a:rPr>
              <a:t>(CH)</a:t>
            </a:r>
          </a:p>
        </p:txBody>
      </p:sp>
      <p:sp>
        <p:nvSpPr>
          <p:cNvPr id="58" name="AutoShape 130"/>
          <p:cNvSpPr>
            <a:spLocks noChangeArrowheads="1"/>
          </p:cNvSpPr>
          <p:nvPr/>
        </p:nvSpPr>
        <p:spPr bwMode="gray">
          <a:xfrm>
            <a:off x="6390901" y="2363727"/>
            <a:ext cx="1008112" cy="311620"/>
          </a:xfrm>
          <a:prstGeom prst="roundRect">
            <a:avLst>
              <a:gd name="adj" fmla="val 16306"/>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lstStyle/>
          <a:p>
            <a:pPr marL="1588" lvl="1">
              <a:buSzPct val="80000"/>
              <a:defRPr/>
            </a:pPr>
            <a:r>
              <a:rPr lang="en-GB" sz="800" b="1" dirty="0">
                <a:solidFill>
                  <a:prstClr val="white"/>
                </a:solidFill>
                <a:ea typeface="ＭＳ Ｐゴシック" charset="0"/>
                <a:cs typeface="Arial"/>
              </a:rPr>
              <a:t>2006</a:t>
            </a:r>
          </a:p>
          <a:p>
            <a:pPr marL="1588" lvl="1">
              <a:buSzPct val="80000"/>
              <a:defRPr/>
            </a:pPr>
            <a:r>
              <a:rPr lang="en-GB" sz="800" dirty="0" err="1">
                <a:solidFill>
                  <a:prstClr val="white"/>
                </a:solidFill>
                <a:ea typeface="ＭＳ Ｐゴシック" charset="0"/>
                <a:cs typeface="Arial"/>
              </a:rPr>
              <a:t>Efen</a:t>
            </a:r>
            <a:br>
              <a:rPr lang="en-GB" sz="800" dirty="0">
                <a:solidFill>
                  <a:prstClr val="white"/>
                </a:solidFill>
                <a:ea typeface="ＭＳ Ｐゴシック" charset="0"/>
                <a:cs typeface="Arial"/>
              </a:rPr>
            </a:br>
            <a:r>
              <a:rPr lang="en-GB" sz="800" dirty="0">
                <a:solidFill>
                  <a:prstClr val="white"/>
                </a:solidFill>
                <a:ea typeface="ＭＳ Ｐゴシック" charset="0"/>
                <a:cs typeface="Arial"/>
              </a:rPr>
              <a:t>(DE)</a:t>
            </a:r>
          </a:p>
        </p:txBody>
      </p:sp>
      <p:sp>
        <p:nvSpPr>
          <p:cNvPr id="59" name="AutoShape 130"/>
          <p:cNvSpPr>
            <a:spLocks noChangeArrowheads="1"/>
          </p:cNvSpPr>
          <p:nvPr/>
        </p:nvSpPr>
        <p:spPr bwMode="gray">
          <a:xfrm>
            <a:off x="7034796" y="2031309"/>
            <a:ext cx="1008112" cy="311620"/>
          </a:xfrm>
          <a:prstGeom prst="roundRect">
            <a:avLst>
              <a:gd name="adj" fmla="val 16306"/>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lstStyle/>
          <a:p>
            <a:pPr marL="1588" lvl="1">
              <a:buSzPct val="80000"/>
              <a:defRPr/>
            </a:pPr>
            <a:r>
              <a:rPr lang="en-GB" sz="800" b="1" dirty="0">
                <a:solidFill>
                  <a:prstClr val="white"/>
                </a:solidFill>
                <a:ea typeface="ＭＳ Ｐゴシック" charset="0"/>
                <a:cs typeface="Arial"/>
              </a:rPr>
              <a:t>2010</a:t>
            </a:r>
          </a:p>
          <a:p>
            <a:pPr marL="1588" lvl="1">
              <a:buSzPct val="80000"/>
              <a:defRPr/>
            </a:pPr>
            <a:r>
              <a:rPr lang="en-GB" sz="800" dirty="0" err="1">
                <a:solidFill>
                  <a:prstClr val="white"/>
                </a:solidFill>
                <a:ea typeface="ＭＳ Ｐゴシック" charset="0"/>
                <a:cs typeface="Arial"/>
              </a:rPr>
              <a:t>Berker</a:t>
            </a:r>
            <a:br>
              <a:rPr lang="en-GB" sz="800" dirty="0">
                <a:solidFill>
                  <a:prstClr val="white"/>
                </a:solidFill>
                <a:ea typeface="ＭＳ Ｐゴシック" charset="0"/>
                <a:cs typeface="Arial"/>
              </a:rPr>
            </a:br>
            <a:r>
              <a:rPr lang="en-GB" sz="800" dirty="0">
                <a:solidFill>
                  <a:prstClr val="white"/>
                </a:solidFill>
                <a:ea typeface="ＭＳ Ｐゴシック" charset="0"/>
                <a:cs typeface="Arial"/>
              </a:rPr>
              <a:t>(DE)</a:t>
            </a:r>
          </a:p>
        </p:txBody>
      </p:sp>
      <p:sp>
        <p:nvSpPr>
          <p:cNvPr id="61" name="AutoShape 127"/>
          <p:cNvSpPr>
            <a:spLocks noChangeArrowheads="1"/>
          </p:cNvSpPr>
          <p:nvPr/>
        </p:nvSpPr>
        <p:spPr bwMode="gray">
          <a:xfrm>
            <a:off x="7584765" y="2802080"/>
            <a:ext cx="1080120" cy="358417"/>
          </a:xfrm>
          <a:prstGeom prst="roundRect">
            <a:avLst>
              <a:gd name="adj" fmla="val 16306"/>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lstStyle/>
          <a:p>
            <a:pPr marL="1588" lvl="1">
              <a:buSzPct val="80000"/>
            </a:pPr>
            <a:r>
              <a:rPr lang="fr-FR" sz="800" b="1" dirty="0">
                <a:solidFill>
                  <a:prstClr val="white"/>
                </a:solidFill>
                <a:ea typeface="ＭＳ Ｐゴシック" charset="0"/>
                <a:cs typeface="Arial"/>
              </a:rPr>
              <a:t>2012</a:t>
            </a:r>
          </a:p>
          <a:p>
            <a:pPr marL="1588" lvl="1">
              <a:buSzPct val="80000"/>
            </a:pPr>
            <a:r>
              <a:rPr lang="fr-FR" sz="800" dirty="0" err="1">
                <a:solidFill>
                  <a:prstClr val="white"/>
                </a:solidFill>
                <a:ea typeface="ＭＳ Ｐゴシック" charset="0"/>
                <a:cs typeface="Arial"/>
              </a:rPr>
              <a:t>Elcom</a:t>
            </a:r>
            <a:r>
              <a:rPr lang="fr-FR" sz="800" dirty="0">
                <a:solidFill>
                  <a:prstClr val="white"/>
                </a:solidFill>
                <a:ea typeface="ＭＳ Ｐゴシック" charset="0"/>
                <a:cs typeface="Arial"/>
              </a:rPr>
              <a:t> (DE)</a:t>
            </a:r>
          </a:p>
          <a:p>
            <a:pPr marL="1588" lvl="1">
              <a:buSzPct val="80000"/>
            </a:pPr>
            <a:r>
              <a:rPr lang="fr-FR" sz="800" dirty="0" err="1">
                <a:solidFill>
                  <a:prstClr val="white"/>
                </a:solidFill>
                <a:ea typeface="ＭＳ Ｐゴシック" charset="0"/>
                <a:cs typeface="Arial"/>
              </a:rPr>
              <a:t>Locate</a:t>
            </a:r>
            <a:r>
              <a:rPr lang="fr-FR" sz="800" dirty="0">
                <a:solidFill>
                  <a:prstClr val="white"/>
                </a:solidFill>
                <a:ea typeface="ＭＳ Ｐゴシック" charset="0"/>
                <a:cs typeface="Arial"/>
              </a:rPr>
              <a:t> Solution</a:t>
            </a:r>
            <a:br>
              <a:rPr lang="fr-FR" sz="800" dirty="0">
                <a:solidFill>
                  <a:prstClr val="white"/>
                </a:solidFill>
                <a:ea typeface="ＭＳ Ｐゴシック" charset="0"/>
                <a:cs typeface="Arial"/>
              </a:rPr>
            </a:br>
            <a:r>
              <a:rPr lang="fr-FR" sz="800" dirty="0">
                <a:solidFill>
                  <a:prstClr val="white"/>
                </a:solidFill>
                <a:ea typeface="ＭＳ Ｐゴシック" charset="0"/>
                <a:cs typeface="Arial"/>
              </a:rPr>
              <a:t>(DE)</a:t>
            </a:r>
          </a:p>
        </p:txBody>
      </p:sp>
      <p:sp>
        <p:nvSpPr>
          <p:cNvPr id="62" name="AutoShape 127"/>
          <p:cNvSpPr>
            <a:spLocks noChangeArrowheads="1"/>
          </p:cNvSpPr>
          <p:nvPr/>
        </p:nvSpPr>
        <p:spPr bwMode="gray">
          <a:xfrm>
            <a:off x="8052090" y="2403729"/>
            <a:ext cx="765283" cy="227620"/>
          </a:xfrm>
          <a:prstGeom prst="roundRect">
            <a:avLst>
              <a:gd name="adj" fmla="val 16306"/>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lstStyle/>
          <a:p>
            <a:pPr marL="1588" lvl="1">
              <a:buSzPct val="80000"/>
            </a:pPr>
            <a:r>
              <a:rPr lang="en-US" sz="800" b="1" dirty="0">
                <a:solidFill>
                  <a:prstClr val="white"/>
                </a:solidFill>
                <a:ea typeface="ＭＳ Ｐゴシック" charset="0"/>
                <a:cs typeface="Arial"/>
              </a:rPr>
              <a:t>2015</a:t>
            </a:r>
          </a:p>
          <a:p>
            <a:pPr marL="1588" lvl="1">
              <a:buSzPct val="80000"/>
            </a:pPr>
            <a:r>
              <a:rPr lang="en-US" sz="800" dirty="0" err="1">
                <a:solidFill>
                  <a:prstClr val="white"/>
                </a:solidFill>
                <a:ea typeface="ＭＳ Ｐゴシック" charset="0"/>
                <a:cs typeface="Arial"/>
              </a:rPr>
              <a:t>Bocchiotti</a:t>
            </a:r>
            <a:r>
              <a:rPr lang="en-US" sz="800" dirty="0">
                <a:solidFill>
                  <a:prstClr val="white"/>
                </a:solidFill>
                <a:ea typeface="ＭＳ Ｐゴシック" charset="0"/>
                <a:cs typeface="Arial"/>
              </a:rPr>
              <a:t> (IT)</a:t>
            </a:r>
          </a:p>
        </p:txBody>
      </p:sp>
      <p:sp>
        <p:nvSpPr>
          <p:cNvPr id="72" name="Rechteck 59"/>
          <p:cNvSpPr/>
          <p:nvPr/>
        </p:nvSpPr>
        <p:spPr>
          <a:xfrm>
            <a:off x="186263" y="4262081"/>
            <a:ext cx="373210" cy="138499"/>
          </a:xfrm>
          <a:prstGeom prst="rect">
            <a:avLst/>
          </a:prstGeom>
        </p:spPr>
        <p:txBody>
          <a:bodyPr wrap="square" lIns="0" tIns="0" rIns="0" bIns="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err="1">
                <a:ln>
                  <a:noFill/>
                </a:ln>
                <a:solidFill>
                  <a:srgbClr val="4A4A4A"/>
                </a:solidFill>
                <a:effectLst/>
                <a:uLnTx/>
                <a:uFillTx/>
                <a:ea typeface="ＭＳ Ｐゴシック" charset="0"/>
              </a:rPr>
              <a:t>200</a:t>
            </a:r>
            <a:endParaRPr kumimoji="0" lang="de-DE" sz="900" b="0" i="0" u="none" strike="noStrike" kern="0" cap="none" spc="0" normalizeH="0" baseline="0" noProof="0">
              <a:ln>
                <a:noFill/>
              </a:ln>
              <a:solidFill>
                <a:srgbClr val="4A4A4A"/>
              </a:solidFill>
              <a:effectLst/>
              <a:uLnTx/>
              <a:uFillTx/>
            </a:endParaRPr>
          </a:p>
        </p:txBody>
      </p:sp>
      <p:sp>
        <p:nvSpPr>
          <p:cNvPr id="73" name="Rechteck 62"/>
          <p:cNvSpPr/>
          <p:nvPr/>
        </p:nvSpPr>
        <p:spPr>
          <a:xfrm>
            <a:off x="186263" y="1377236"/>
            <a:ext cx="373210" cy="138499"/>
          </a:xfrm>
          <a:prstGeom prst="rect">
            <a:avLst/>
          </a:prstGeom>
        </p:spPr>
        <p:txBody>
          <a:bodyPr wrap="square" lIns="0" tIns="0" rIns="0" bIns="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err="1">
                <a:ln>
                  <a:noFill/>
                </a:ln>
                <a:solidFill>
                  <a:srgbClr val="4A4A4A"/>
                </a:solidFill>
                <a:effectLst/>
                <a:uLnTx/>
                <a:uFillTx/>
                <a:ea typeface="ＭＳ Ｐゴシック" charset="0"/>
              </a:rPr>
              <a:t>2000</a:t>
            </a:r>
            <a:endParaRPr kumimoji="0" lang="de-DE" sz="900" b="0" i="0" u="none" strike="noStrike" kern="0" cap="none" spc="0" normalizeH="0" baseline="0" noProof="0">
              <a:ln>
                <a:noFill/>
              </a:ln>
              <a:solidFill>
                <a:srgbClr val="4A4A4A"/>
              </a:solidFill>
              <a:effectLst/>
              <a:uLnTx/>
              <a:uFillTx/>
            </a:endParaRPr>
          </a:p>
        </p:txBody>
      </p:sp>
      <p:sp>
        <p:nvSpPr>
          <p:cNvPr id="74" name="Rechteck 63"/>
          <p:cNvSpPr/>
          <p:nvPr/>
        </p:nvSpPr>
        <p:spPr>
          <a:xfrm>
            <a:off x="186263" y="3941540"/>
            <a:ext cx="373210" cy="138499"/>
          </a:xfrm>
          <a:prstGeom prst="rect">
            <a:avLst/>
          </a:prstGeom>
        </p:spPr>
        <p:txBody>
          <a:bodyPr wrap="square" lIns="0" tIns="0" rIns="0" bIns="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err="1">
                <a:ln>
                  <a:noFill/>
                </a:ln>
                <a:solidFill>
                  <a:srgbClr val="4A4A4A"/>
                </a:solidFill>
                <a:effectLst/>
                <a:uLnTx/>
                <a:uFillTx/>
                <a:ea typeface="ＭＳ Ｐゴシック" charset="0"/>
              </a:rPr>
              <a:t>400</a:t>
            </a:r>
            <a:endParaRPr kumimoji="0" lang="de-DE" sz="900" b="0" i="0" u="none" strike="noStrike" kern="0" cap="none" spc="0" normalizeH="0" baseline="0" noProof="0">
              <a:ln>
                <a:noFill/>
              </a:ln>
              <a:solidFill>
                <a:srgbClr val="4A4A4A"/>
              </a:solidFill>
              <a:effectLst/>
              <a:uLnTx/>
              <a:uFillTx/>
            </a:endParaRPr>
          </a:p>
        </p:txBody>
      </p:sp>
      <p:sp>
        <p:nvSpPr>
          <p:cNvPr id="75" name="Rechteck 64"/>
          <p:cNvSpPr/>
          <p:nvPr/>
        </p:nvSpPr>
        <p:spPr>
          <a:xfrm>
            <a:off x="186263" y="3621002"/>
            <a:ext cx="373210" cy="138499"/>
          </a:xfrm>
          <a:prstGeom prst="rect">
            <a:avLst/>
          </a:prstGeom>
        </p:spPr>
        <p:txBody>
          <a:bodyPr wrap="square" lIns="0" tIns="0" rIns="0" bIns="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err="1">
                <a:ln>
                  <a:noFill/>
                </a:ln>
                <a:solidFill>
                  <a:srgbClr val="4A4A4A"/>
                </a:solidFill>
                <a:effectLst/>
                <a:uLnTx/>
                <a:uFillTx/>
                <a:ea typeface="ＭＳ Ｐゴシック" charset="0"/>
              </a:rPr>
              <a:t>600</a:t>
            </a:r>
            <a:endParaRPr kumimoji="0" lang="de-DE" sz="900" b="0" i="0" u="none" strike="noStrike" kern="0" cap="none" spc="0" normalizeH="0" baseline="0" noProof="0">
              <a:ln>
                <a:noFill/>
              </a:ln>
              <a:solidFill>
                <a:srgbClr val="4A4A4A"/>
              </a:solidFill>
              <a:effectLst/>
              <a:uLnTx/>
              <a:uFillTx/>
            </a:endParaRPr>
          </a:p>
        </p:txBody>
      </p:sp>
      <p:sp>
        <p:nvSpPr>
          <p:cNvPr id="76" name="Rechteck 65"/>
          <p:cNvSpPr/>
          <p:nvPr/>
        </p:nvSpPr>
        <p:spPr>
          <a:xfrm>
            <a:off x="186263" y="3300464"/>
            <a:ext cx="373210" cy="138499"/>
          </a:xfrm>
          <a:prstGeom prst="rect">
            <a:avLst/>
          </a:prstGeom>
        </p:spPr>
        <p:txBody>
          <a:bodyPr wrap="square" lIns="0" tIns="0" rIns="0" bIns="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err="1">
                <a:ln>
                  <a:noFill/>
                </a:ln>
                <a:solidFill>
                  <a:srgbClr val="4A4A4A"/>
                </a:solidFill>
                <a:effectLst/>
                <a:uLnTx/>
                <a:uFillTx/>
                <a:ea typeface="ＭＳ Ｐゴシック" charset="0"/>
              </a:rPr>
              <a:t>800</a:t>
            </a:r>
            <a:endParaRPr kumimoji="0" lang="de-DE" sz="900" b="0" i="0" u="none" strike="noStrike" kern="0" cap="none" spc="0" normalizeH="0" baseline="0" noProof="0">
              <a:ln>
                <a:noFill/>
              </a:ln>
              <a:solidFill>
                <a:srgbClr val="4A4A4A"/>
              </a:solidFill>
              <a:effectLst/>
              <a:uLnTx/>
              <a:uFillTx/>
            </a:endParaRPr>
          </a:p>
        </p:txBody>
      </p:sp>
      <p:sp>
        <p:nvSpPr>
          <p:cNvPr id="77" name="Rechteck 66"/>
          <p:cNvSpPr/>
          <p:nvPr/>
        </p:nvSpPr>
        <p:spPr>
          <a:xfrm>
            <a:off x="186263" y="2979926"/>
            <a:ext cx="373210" cy="138499"/>
          </a:xfrm>
          <a:prstGeom prst="rect">
            <a:avLst/>
          </a:prstGeom>
        </p:spPr>
        <p:txBody>
          <a:bodyPr wrap="square" lIns="0" tIns="0" rIns="0" bIns="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err="1">
                <a:ln>
                  <a:noFill/>
                </a:ln>
                <a:solidFill>
                  <a:srgbClr val="4A4A4A"/>
                </a:solidFill>
                <a:effectLst/>
                <a:uLnTx/>
                <a:uFillTx/>
                <a:ea typeface="ＭＳ Ｐゴシック" charset="0"/>
              </a:rPr>
              <a:t>1000</a:t>
            </a:r>
            <a:endParaRPr kumimoji="0" lang="de-DE" sz="900" b="0" i="0" u="none" strike="noStrike" kern="0" cap="none" spc="0" normalizeH="0" baseline="0" noProof="0">
              <a:ln>
                <a:noFill/>
              </a:ln>
              <a:solidFill>
                <a:srgbClr val="4A4A4A"/>
              </a:solidFill>
              <a:effectLst/>
              <a:uLnTx/>
              <a:uFillTx/>
            </a:endParaRPr>
          </a:p>
        </p:txBody>
      </p:sp>
      <p:sp>
        <p:nvSpPr>
          <p:cNvPr id="78" name="Rechteck 67"/>
          <p:cNvSpPr/>
          <p:nvPr/>
        </p:nvSpPr>
        <p:spPr>
          <a:xfrm>
            <a:off x="186263" y="2659388"/>
            <a:ext cx="373210" cy="138499"/>
          </a:xfrm>
          <a:prstGeom prst="rect">
            <a:avLst/>
          </a:prstGeom>
        </p:spPr>
        <p:txBody>
          <a:bodyPr wrap="square" lIns="0" tIns="0" rIns="0" bIns="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err="1">
                <a:ln>
                  <a:noFill/>
                </a:ln>
                <a:solidFill>
                  <a:srgbClr val="4A4A4A"/>
                </a:solidFill>
                <a:effectLst/>
                <a:uLnTx/>
                <a:uFillTx/>
                <a:ea typeface="ＭＳ Ｐゴシック" charset="0"/>
              </a:rPr>
              <a:t>1200</a:t>
            </a:r>
            <a:endParaRPr kumimoji="0" lang="de-DE" sz="900" b="0" i="0" u="none" strike="noStrike" kern="0" cap="none" spc="0" normalizeH="0" baseline="0" noProof="0">
              <a:ln>
                <a:noFill/>
              </a:ln>
              <a:solidFill>
                <a:srgbClr val="4A4A4A"/>
              </a:solidFill>
              <a:effectLst/>
              <a:uLnTx/>
              <a:uFillTx/>
            </a:endParaRPr>
          </a:p>
        </p:txBody>
      </p:sp>
      <p:sp>
        <p:nvSpPr>
          <p:cNvPr id="79" name="Rechteck 68"/>
          <p:cNvSpPr/>
          <p:nvPr/>
        </p:nvSpPr>
        <p:spPr>
          <a:xfrm>
            <a:off x="186263" y="2338850"/>
            <a:ext cx="373210" cy="138499"/>
          </a:xfrm>
          <a:prstGeom prst="rect">
            <a:avLst/>
          </a:prstGeom>
        </p:spPr>
        <p:txBody>
          <a:bodyPr wrap="square" lIns="0" tIns="0" rIns="0" bIns="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err="1">
                <a:ln>
                  <a:noFill/>
                </a:ln>
                <a:solidFill>
                  <a:srgbClr val="4A4A4A"/>
                </a:solidFill>
                <a:effectLst/>
                <a:uLnTx/>
                <a:uFillTx/>
                <a:ea typeface="ＭＳ Ｐゴシック" charset="0"/>
              </a:rPr>
              <a:t>1400</a:t>
            </a:r>
            <a:endParaRPr kumimoji="0" lang="de-DE" sz="900" b="0" i="0" u="none" strike="noStrike" kern="0" cap="none" spc="0" normalizeH="0" baseline="0" noProof="0">
              <a:ln>
                <a:noFill/>
              </a:ln>
              <a:solidFill>
                <a:srgbClr val="4A4A4A"/>
              </a:solidFill>
              <a:effectLst/>
              <a:uLnTx/>
              <a:uFillTx/>
            </a:endParaRPr>
          </a:p>
        </p:txBody>
      </p:sp>
      <p:sp>
        <p:nvSpPr>
          <p:cNvPr id="80" name="Rechteck 69"/>
          <p:cNvSpPr/>
          <p:nvPr/>
        </p:nvSpPr>
        <p:spPr>
          <a:xfrm>
            <a:off x="186263" y="2018312"/>
            <a:ext cx="373210" cy="138499"/>
          </a:xfrm>
          <a:prstGeom prst="rect">
            <a:avLst/>
          </a:prstGeom>
        </p:spPr>
        <p:txBody>
          <a:bodyPr wrap="square" lIns="0" tIns="0" rIns="0" bIns="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err="1">
                <a:ln>
                  <a:noFill/>
                </a:ln>
                <a:solidFill>
                  <a:srgbClr val="4A4A4A"/>
                </a:solidFill>
                <a:effectLst/>
                <a:uLnTx/>
                <a:uFillTx/>
                <a:ea typeface="ＭＳ Ｐゴシック" charset="0"/>
              </a:rPr>
              <a:t>1600</a:t>
            </a:r>
            <a:endParaRPr kumimoji="0" lang="de-DE" sz="900" b="0" i="0" u="none" strike="noStrike" kern="0" cap="none" spc="0" normalizeH="0" baseline="0" noProof="0">
              <a:ln>
                <a:noFill/>
              </a:ln>
              <a:solidFill>
                <a:srgbClr val="4A4A4A"/>
              </a:solidFill>
              <a:effectLst/>
              <a:uLnTx/>
              <a:uFillTx/>
            </a:endParaRPr>
          </a:p>
        </p:txBody>
      </p:sp>
      <p:sp>
        <p:nvSpPr>
          <p:cNvPr id="81" name="Rechteck 70"/>
          <p:cNvSpPr/>
          <p:nvPr/>
        </p:nvSpPr>
        <p:spPr>
          <a:xfrm>
            <a:off x="186263" y="1697774"/>
            <a:ext cx="373210" cy="138499"/>
          </a:xfrm>
          <a:prstGeom prst="rect">
            <a:avLst/>
          </a:prstGeom>
        </p:spPr>
        <p:txBody>
          <a:bodyPr wrap="square" lIns="0" tIns="0" rIns="0" bIns="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err="1">
                <a:ln>
                  <a:noFill/>
                </a:ln>
                <a:solidFill>
                  <a:srgbClr val="4A4A4A"/>
                </a:solidFill>
                <a:effectLst/>
                <a:uLnTx/>
                <a:uFillTx/>
                <a:ea typeface="ＭＳ Ｐゴシック" charset="0"/>
              </a:rPr>
              <a:t>1800</a:t>
            </a:r>
            <a:endParaRPr kumimoji="0" lang="de-DE" sz="900" b="0" i="0" u="none" strike="noStrike" kern="0" cap="none" spc="0" normalizeH="0" baseline="0" noProof="0">
              <a:ln>
                <a:noFill/>
              </a:ln>
              <a:solidFill>
                <a:srgbClr val="4A4A4A"/>
              </a:solidFill>
              <a:effectLst/>
              <a:uLnTx/>
              <a:uFillTx/>
            </a:endParaRPr>
          </a:p>
        </p:txBody>
      </p:sp>
      <p:sp>
        <p:nvSpPr>
          <p:cNvPr id="82" name="AutoShape 127"/>
          <p:cNvSpPr>
            <a:spLocks noChangeArrowheads="1"/>
          </p:cNvSpPr>
          <p:nvPr/>
        </p:nvSpPr>
        <p:spPr bwMode="gray">
          <a:xfrm>
            <a:off x="8244408" y="1944659"/>
            <a:ext cx="765283" cy="285804"/>
          </a:xfrm>
          <a:prstGeom prst="roundRect">
            <a:avLst>
              <a:gd name="adj" fmla="val 16306"/>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lstStyle/>
          <a:p>
            <a:pPr marL="1588" lvl="1">
              <a:buSzPct val="80000"/>
            </a:pPr>
            <a:r>
              <a:rPr lang="en-US" sz="800" b="1" dirty="0">
                <a:solidFill>
                  <a:schemeClr val="bg1"/>
                </a:solidFill>
                <a:ea typeface="ＭＳ Ｐゴシック" charset="0"/>
                <a:cs typeface="Arial"/>
              </a:rPr>
              <a:t>2018</a:t>
            </a:r>
          </a:p>
          <a:p>
            <a:pPr marL="1588" lvl="1">
              <a:buSzPct val="80000"/>
            </a:pPr>
            <a:r>
              <a:rPr lang="en-US" sz="800" dirty="0">
                <a:solidFill>
                  <a:schemeClr val="bg1"/>
                </a:solidFill>
                <a:ea typeface="ＭＳ Ｐゴシック" charset="0"/>
                <a:cs typeface="Arial"/>
              </a:rPr>
              <a:t>E3DC</a:t>
            </a:r>
            <a:br>
              <a:rPr lang="en-US" sz="800" dirty="0">
                <a:solidFill>
                  <a:schemeClr val="bg1"/>
                </a:solidFill>
                <a:ea typeface="ＭＳ Ｐゴシック" charset="0"/>
                <a:cs typeface="Arial"/>
              </a:rPr>
            </a:br>
            <a:r>
              <a:rPr lang="en-US" sz="800" dirty="0">
                <a:solidFill>
                  <a:schemeClr val="bg1"/>
                </a:solidFill>
                <a:ea typeface="ＭＳ Ｐゴシック" charset="0"/>
                <a:cs typeface="Arial"/>
              </a:rPr>
              <a:t>(DE)</a:t>
            </a:r>
          </a:p>
        </p:txBody>
      </p:sp>
      <p:sp>
        <p:nvSpPr>
          <p:cNvPr id="46" name="Espace réservé du pied de page 2">
            <a:extLst>
              <a:ext uri="{FF2B5EF4-FFF2-40B4-BE49-F238E27FC236}">
                <a16:creationId xmlns:a16="http://schemas.microsoft.com/office/drawing/2014/main" id="{A131E82A-D9C8-483E-99A3-AA067091E134}"/>
              </a:ext>
            </a:extLst>
          </p:cNvPr>
          <p:cNvSpPr>
            <a:spLocks noGrp="1"/>
          </p:cNvSpPr>
          <p:nvPr>
            <p:ph type="ftr" sz="quarter" idx="10"/>
          </p:nvPr>
        </p:nvSpPr>
        <p:spPr>
          <a:xfrm>
            <a:off x="3851275" y="4815904"/>
            <a:ext cx="4681165" cy="206499"/>
          </a:xfrm>
        </p:spPr>
        <p:txBody>
          <a:bodyPr/>
          <a:lstStyle/>
          <a:p>
            <a:r>
              <a:rPr lang="es-ES" dirty="0"/>
              <a:t>Hager, presentación de empresa, 2022</a:t>
            </a:r>
            <a:endParaRPr lang="de-DE" dirty="0"/>
          </a:p>
        </p:txBody>
      </p:sp>
    </p:spTree>
    <p:extLst>
      <p:ext uri="{BB962C8B-B14F-4D97-AF65-F5344CB8AC3E}">
        <p14:creationId xmlns:p14="http://schemas.microsoft.com/office/powerpoint/2010/main" val="416218333"/>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1"/>
          </p:nvPr>
        </p:nvSpPr>
        <p:spPr/>
        <p:txBody>
          <a:bodyPr/>
          <a:lstStyle/>
          <a:p>
            <a:fld id="{F1143767-F74A-4D98-9A19-C8176FE10842}" type="slidenum">
              <a:rPr lang="en-GB" smtClean="0"/>
              <a:pPr/>
              <a:t>8</a:t>
            </a:fld>
            <a:endParaRPr lang="en-GB"/>
          </a:p>
        </p:txBody>
      </p:sp>
      <p:sp>
        <p:nvSpPr>
          <p:cNvPr id="2" name="Textplatzhalter 1"/>
          <p:cNvSpPr>
            <a:spLocks noGrp="1"/>
          </p:cNvSpPr>
          <p:nvPr>
            <p:ph type="body" sz="quarter" idx="14"/>
          </p:nvPr>
        </p:nvSpPr>
        <p:spPr/>
        <p:txBody>
          <a:bodyPr/>
          <a:lstStyle/>
          <a:p>
            <a:r>
              <a:rPr lang="de-DE" dirty="0"/>
              <a:t>Junta directiva</a:t>
            </a:r>
            <a:endParaRPr lang="fr-FR" dirty="0"/>
          </a:p>
        </p:txBody>
      </p:sp>
      <p:sp>
        <p:nvSpPr>
          <p:cNvPr id="6" name="Titel 5"/>
          <p:cNvSpPr>
            <a:spLocks noGrp="1"/>
          </p:cNvSpPr>
          <p:nvPr>
            <p:ph type="title"/>
          </p:nvPr>
        </p:nvSpPr>
        <p:spPr/>
        <p:txBody>
          <a:bodyPr/>
          <a:lstStyle/>
          <a:p>
            <a:r>
              <a:rPr lang="de-DE" dirty="0"/>
              <a:t>Organización</a:t>
            </a:r>
          </a:p>
        </p:txBody>
      </p:sp>
      <p:sp>
        <p:nvSpPr>
          <p:cNvPr id="18" name="Rectangle 6"/>
          <p:cNvSpPr>
            <a:spLocks noChangeArrowheads="1"/>
          </p:cNvSpPr>
          <p:nvPr/>
        </p:nvSpPr>
        <p:spPr bwMode="gray">
          <a:xfrm>
            <a:off x="323528" y="1301357"/>
            <a:ext cx="2736304" cy="3168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t" anchorCtr="0">
            <a:noAutofit/>
          </a:bodyPr>
          <a:lstStyle/>
          <a:p>
            <a:r>
              <a:rPr lang="de-DE" sz="1000" dirty="0">
                <a:solidFill>
                  <a:srgbClr val="4A4A4A"/>
                </a:solidFill>
              </a:rPr>
              <a:t>De izquierda a derecha:</a:t>
            </a:r>
          </a:p>
          <a:p>
            <a:endParaRPr lang="de-DE" sz="1000" dirty="0">
              <a:solidFill>
                <a:srgbClr val="4A4A4A"/>
              </a:solidFill>
            </a:endParaRPr>
          </a:p>
          <a:p>
            <a:pPr>
              <a:defRPr/>
            </a:pPr>
            <a:r>
              <a:rPr lang="en-GB" sz="1000" b="1" dirty="0" err="1"/>
              <a:t>Dr.</a:t>
            </a:r>
            <a:r>
              <a:rPr lang="en-GB" sz="1000" b="1" dirty="0"/>
              <a:t> Ralph </a:t>
            </a:r>
            <a:r>
              <a:rPr lang="en-GB" sz="1000" b="1" dirty="0" err="1"/>
              <a:t>Fürderer</a:t>
            </a:r>
            <a:r>
              <a:rPr lang="en-GB" sz="1000" b="1" dirty="0"/>
              <a:t> </a:t>
            </a:r>
          </a:p>
          <a:p>
            <a:pPr>
              <a:defRPr/>
            </a:pPr>
            <a:r>
              <a:rPr lang="en-GB" sz="1000" dirty="0"/>
              <a:t>Chief Technical Officer</a:t>
            </a:r>
          </a:p>
          <a:p>
            <a:endParaRPr lang="de-DE" sz="1000" b="1" dirty="0">
              <a:solidFill>
                <a:srgbClr val="4A4A4A"/>
              </a:solidFill>
            </a:endParaRPr>
          </a:p>
          <a:p>
            <a:r>
              <a:rPr lang="de-DE" sz="1000" b="1" dirty="0">
                <a:solidFill>
                  <a:srgbClr val="4A4A4A"/>
                </a:solidFill>
              </a:rPr>
              <a:t>Philippe </a:t>
            </a:r>
            <a:r>
              <a:rPr lang="fr-FR" sz="1000" b="1" dirty="0" err="1">
                <a:solidFill>
                  <a:srgbClr val="4A4A4A"/>
                </a:solidFill>
              </a:rPr>
              <a:t>Ferragu</a:t>
            </a:r>
            <a:endParaRPr lang="fr-FR" sz="1000" b="1" dirty="0">
              <a:solidFill>
                <a:srgbClr val="4A4A4A"/>
              </a:solidFill>
            </a:endParaRPr>
          </a:p>
          <a:p>
            <a:pPr>
              <a:defRPr/>
            </a:pPr>
            <a:r>
              <a:rPr lang="fr-FR" sz="1000" dirty="0" err="1">
                <a:solidFill>
                  <a:srgbClr val="4A4A4A"/>
                </a:solidFill>
                <a:ea typeface="ＭＳ Ｐゴシック" charset="0"/>
              </a:rPr>
              <a:t>Director</a:t>
            </a:r>
            <a:r>
              <a:rPr lang="fr-FR" sz="1000" dirty="0">
                <a:solidFill>
                  <a:srgbClr val="4A4A4A"/>
                </a:solidFill>
                <a:ea typeface="ＭＳ Ｐゴシック" charset="0"/>
              </a:rPr>
              <a:t> </a:t>
            </a:r>
            <a:r>
              <a:rPr lang="fr-FR" sz="1000" dirty="0" err="1">
                <a:solidFill>
                  <a:srgbClr val="4A4A4A"/>
                </a:solidFill>
                <a:ea typeface="ＭＳ Ｐゴシック" charset="0"/>
              </a:rPr>
              <a:t>general</a:t>
            </a:r>
            <a:r>
              <a:rPr lang="fr-FR" sz="1000" dirty="0">
                <a:solidFill>
                  <a:srgbClr val="4A4A4A"/>
                </a:solidFill>
                <a:ea typeface="ＭＳ Ｐゴシック" charset="0"/>
              </a:rPr>
              <a:t> de </a:t>
            </a:r>
            <a:r>
              <a:rPr lang="fr-FR" sz="1000" dirty="0" err="1">
                <a:solidFill>
                  <a:srgbClr val="4A4A4A"/>
                </a:solidFill>
                <a:ea typeface="ＭＳ Ｐゴシック" charset="0"/>
              </a:rPr>
              <a:t>Recursos</a:t>
            </a:r>
            <a:endParaRPr lang="fr-FR" sz="1000" dirty="0">
              <a:solidFill>
                <a:srgbClr val="4A4A4A"/>
              </a:solidFill>
              <a:ea typeface="ＭＳ Ｐゴシック" charset="0"/>
            </a:endParaRPr>
          </a:p>
          <a:p>
            <a:pPr>
              <a:defRPr/>
            </a:pPr>
            <a:endParaRPr lang="fr-FR" sz="1000" dirty="0">
              <a:solidFill>
                <a:srgbClr val="4A4A4A"/>
              </a:solidFill>
              <a:ea typeface="ＭＳ Ｐゴシック" charset="0"/>
            </a:endParaRPr>
          </a:p>
          <a:p>
            <a:r>
              <a:rPr lang="de-DE" sz="1000" b="1" dirty="0">
                <a:cs typeface="Arial" pitchFamily="34" charset="0"/>
              </a:rPr>
              <a:t>Daniel Hager</a:t>
            </a:r>
          </a:p>
          <a:p>
            <a:r>
              <a:rPr lang="fr-FR" sz="1000" dirty="0" err="1">
                <a:cs typeface="Arial" pitchFamily="34" charset="0"/>
              </a:rPr>
              <a:t>Presidente</a:t>
            </a:r>
            <a:r>
              <a:rPr lang="fr-FR" sz="1000" dirty="0">
                <a:cs typeface="Arial" pitchFamily="34" charset="0"/>
              </a:rPr>
              <a:t> del </a:t>
            </a:r>
            <a:r>
              <a:rPr lang="fr-FR" sz="1000" dirty="0" err="1">
                <a:cs typeface="Arial" pitchFamily="34" charset="0"/>
              </a:rPr>
              <a:t>Directorio</a:t>
            </a:r>
            <a:endParaRPr lang="de-DE" sz="1000" b="1" dirty="0">
              <a:solidFill>
                <a:srgbClr val="4A4A4A"/>
              </a:solidFill>
            </a:endParaRPr>
          </a:p>
          <a:p>
            <a:endParaRPr lang="de-DE" sz="1000" b="1" dirty="0">
              <a:solidFill>
                <a:srgbClr val="4A4A4A"/>
              </a:solidFill>
            </a:endParaRPr>
          </a:p>
          <a:p>
            <a:r>
              <a:rPr lang="de-DE" sz="1000" b="1" dirty="0">
                <a:solidFill>
                  <a:srgbClr val="4A4A4A"/>
                </a:solidFill>
              </a:rPr>
              <a:t>Mike Elbers</a:t>
            </a:r>
            <a:endParaRPr lang="fr-FR" sz="1000" b="1" dirty="0">
              <a:solidFill>
                <a:srgbClr val="4A4A4A"/>
              </a:solidFill>
            </a:endParaRPr>
          </a:p>
          <a:p>
            <a:pPr>
              <a:defRPr/>
            </a:pPr>
            <a:r>
              <a:rPr lang="de-DE" sz="1000" dirty="0" err="1"/>
              <a:t>Director</a:t>
            </a:r>
            <a:r>
              <a:rPr lang="de-DE" sz="1000" dirty="0"/>
              <a:t> de Marketing</a:t>
            </a:r>
          </a:p>
          <a:p>
            <a:endParaRPr lang="de-DE" sz="1000" b="1" dirty="0">
              <a:solidFill>
                <a:srgbClr val="4A4A4A"/>
              </a:solidFill>
            </a:endParaRPr>
          </a:p>
          <a:p>
            <a:r>
              <a:rPr lang="de-DE" sz="1000" b="1" dirty="0">
                <a:solidFill>
                  <a:srgbClr val="4A4A4A"/>
                </a:solidFill>
              </a:rPr>
              <a:t>Franck Houdebert</a:t>
            </a:r>
            <a:br>
              <a:rPr lang="de-DE" sz="1000" b="1" dirty="0">
                <a:solidFill>
                  <a:srgbClr val="4A4A4A"/>
                </a:solidFill>
              </a:rPr>
            </a:br>
            <a:r>
              <a:rPr lang="fr-FR" sz="1000" dirty="0" err="1">
                <a:solidFill>
                  <a:srgbClr val="4A4A4A"/>
                </a:solidFill>
                <a:latin typeface="Arial" charset="0"/>
                <a:ea typeface="ＭＳ Ｐゴシック" charset="0"/>
              </a:rPr>
              <a:t>Director</a:t>
            </a:r>
            <a:r>
              <a:rPr lang="fr-FR" sz="1000" dirty="0">
                <a:solidFill>
                  <a:srgbClr val="4A4A4A"/>
                </a:solidFill>
                <a:latin typeface="Arial" charset="0"/>
                <a:ea typeface="ＭＳ Ｐゴシック" charset="0"/>
              </a:rPr>
              <a:t> de </a:t>
            </a:r>
            <a:r>
              <a:rPr lang="fr-FR" sz="1000" dirty="0" err="1">
                <a:solidFill>
                  <a:srgbClr val="4A4A4A"/>
                </a:solidFill>
                <a:latin typeface="Arial" charset="0"/>
                <a:ea typeface="ＭＳ Ｐゴシック" charset="0"/>
              </a:rPr>
              <a:t>Recursos</a:t>
            </a:r>
            <a:r>
              <a:rPr lang="fr-FR" sz="1000" dirty="0">
                <a:solidFill>
                  <a:srgbClr val="4A4A4A"/>
                </a:solidFill>
                <a:latin typeface="Arial" charset="0"/>
                <a:ea typeface="ＭＳ Ｐゴシック" charset="0"/>
              </a:rPr>
              <a:t> </a:t>
            </a:r>
            <a:r>
              <a:rPr lang="fr-FR" sz="1000" dirty="0" err="1">
                <a:solidFill>
                  <a:srgbClr val="4A4A4A"/>
                </a:solidFill>
                <a:latin typeface="Arial" charset="0"/>
                <a:ea typeface="ＭＳ Ｐゴシック" charset="0"/>
              </a:rPr>
              <a:t>Humanos</a:t>
            </a:r>
            <a:br>
              <a:rPr lang="fr-FR" sz="1000" dirty="0">
                <a:solidFill>
                  <a:srgbClr val="4A4A4A"/>
                </a:solidFill>
                <a:latin typeface="Arial" charset="0"/>
                <a:ea typeface="ＭＳ Ｐゴシック" charset="0"/>
              </a:rPr>
            </a:br>
            <a:br>
              <a:rPr lang="de-DE" sz="1000" b="1" dirty="0">
                <a:solidFill>
                  <a:srgbClr val="4A4A4A"/>
                </a:solidFill>
              </a:rPr>
            </a:br>
            <a:endParaRPr lang="de-DE" sz="1000" b="1" dirty="0">
              <a:solidFill>
                <a:srgbClr val="4A4A4A"/>
              </a:solidFill>
            </a:endParaRPr>
          </a:p>
          <a:p>
            <a:endParaRPr lang="de-DE" sz="1000" b="1" dirty="0">
              <a:solidFill>
                <a:srgbClr val="4A4A4A"/>
              </a:solidFill>
            </a:endParaRPr>
          </a:p>
          <a:p>
            <a:endParaRPr lang="de-DE" sz="1000" dirty="0"/>
          </a:p>
          <a:p>
            <a:endParaRPr lang="de-DE" sz="1000" dirty="0">
              <a:solidFill>
                <a:srgbClr val="4A4A4A"/>
              </a:solidFill>
            </a:endParaRPr>
          </a:p>
          <a:p>
            <a:endParaRPr lang="en-GB" sz="1000" dirty="0">
              <a:solidFill>
                <a:srgbClr val="4A4A4A"/>
              </a:solidFill>
              <a:ea typeface="ＭＳ Ｐゴシック" charset="0"/>
            </a:endParaRPr>
          </a:p>
        </p:txBody>
      </p:sp>
      <p:pic>
        <p:nvPicPr>
          <p:cNvPr id="8" name="Grafik 7" descr="Ein Bild, das Person, Anzug, drinnen, stehend enthält.&#10;&#10;Automatisch generierte Beschreibung">
            <a:extLst>
              <a:ext uri="{FF2B5EF4-FFF2-40B4-BE49-F238E27FC236}">
                <a16:creationId xmlns:a16="http://schemas.microsoft.com/office/drawing/2014/main" id="{8FE5F586-B42D-46C0-A08E-A783316BC216}"/>
              </a:ext>
            </a:extLst>
          </p:cNvPr>
          <p:cNvPicPr>
            <a:picLocks noChangeAspect="1"/>
          </p:cNvPicPr>
          <p:nvPr/>
        </p:nvPicPr>
        <p:blipFill rotWithShape="1">
          <a:blip r:embed="rId3"/>
          <a:srcRect t="17710"/>
          <a:stretch/>
        </p:blipFill>
        <p:spPr>
          <a:xfrm>
            <a:off x="3140020" y="1314292"/>
            <a:ext cx="5694417" cy="3008380"/>
          </a:xfrm>
          <a:prstGeom prst="rect">
            <a:avLst/>
          </a:prstGeom>
        </p:spPr>
      </p:pic>
      <p:sp>
        <p:nvSpPr>
          <p:cNvPr id="9" name="Espace réservé du pied de page 2">
            <a:extLst>
              <a:ext uri="{FF2B5EF4-FFF2-40B4-BE49-F238E27FC236}">
                <a16:creationId xmlns:a16="http://schemas.microsoft.com/office/drawing/2014/main" id="{9094C3BB-756D-4A5E-9E96-CE11856EE7B4}"/>
              </a:ext>
            </a:extLst>
          </p:cNvPr>
          <p:cNvSpPr>
            <a:spLocks noGrp="1"/>
          </p:cNvSpPr>
          <p:nvPr>
            <p:ph type="ftr" sz="quarter" idx="10"/>
          </p:nvPr>
        </p:nvSpPr>
        <p:spPr>
          <a:xfrm>
            <a:off x="3851275" y="4815904"/>
            <a:ext cx="4681165" cy="206499"/>
          </a:xfrm>
        </p:spPr>
        <p:txBody>
          <a:bodyPr/>
          <a:lstStyle/>
          <a:p>
            <a:r>
              <a:rPr lang="es-ES" dirty="0"/>
              <a:t>Hager, presentación de empresa, 2022</a:t>
            </a:r>
            <a:endParaRPr lang="de-DE" dirty="0"/>
          </a:p>
        </p:txBody>
      </p:sp>
    </p:spTree>
    <p:extLst>
      <p:ext uri="{BB962C8B-B14F-4D97-AF65-F5344CB8AC3E}">
        <p14:creationId xmlns:p14="http://schemas.microsoft.com/office/powerpoint/2010/main" val="664800846"/>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noProof="0" dirty="0" err="1"/>
              <a:t>Organización</a:t>
            </a:r>
            <a:r>
              <a:rPr lang="fr-FR" noProof="0" dirty="0"/>
              <a:t> </a:t>
            </a:r>
          </a:p>
        </p:txBody>
      </p:sp>
      <p:sp>
        <p:nvSpPr>
          <p:cNvPr id="5" name="Espace réservé du numéro de diapositive 4"/>
          <p:cNvSpPr>
            <a:spLocks noGrp="1"/>
          </p:cNvSpPr>
          <p:nvPr>
            <p:ph type="sldNum" sz="quarter" idx="11"/>
          </p:nvPr>
        </p:nvSpPr>
        <p:spPr/>
        <p:txBody>
          <a:bodyPr/>
          <a:lstStyle/>
          <a:p>
            <a:fld id="{F1143767-F74A-4D98-9A19-C8176FE10842}" type="slidenum">
              <a:rPr lang="de-DE" smtClean="0"/>
              <a:pPr/>
              <a:t>9</a:t>
            </a:fld>
            <a:endParaRPr lang="de-DE" dirty="0"/>
          </a:p>
        </p:txBody>
      </p:sp>
      <p:sp>
        <p:nvSpPr>
          <p:cNvPr id="57" name="Text Box 32"/>
          <p:cNvSpPr txBox="1">
            <a:spLocks noChangeArrowheads="1"/>
          </p:cNvSpPr>
          <p:nvPr/>
        </p:nvSpPr>
        <p:spPr bwMode="gray">
          <a:xfrm>
            <a:off x="254143" y="3722615"/>
            <a:ext cx="3550233" cy="461665"/>
          </a:xfrm>
          <a:prstGeom prst="rect">
            <a:avLst/>
          </a:prstGeom>
          <a:noFill/>
          <a:ln w="25400" cap="flat" cmpd="sng" algn="ctr">
            <a:noFill/>
            <a:prstDash val="solid"/>
          </a:ln>
          <a:effectLst/>
        </p:spPr>
        <p:txBody>
          <a:bodyPr wrap="square" tIns="0" bIns="0">
            <a:spAutoFit/>
          </a:bodyPr>
          <a:lstStyle>
            <a:defPPr>
              <a:defRPr lang="de-DE"/>
            </a:defPPr>
            <a:lvl1pPr algn="l">
              <a:spcBef>
                <a:spcPct val="50000"/>
              </a:spcBef>
              <a:defRPr sz="1600" b="1">
                <a:solidFill>
                  <a:srgbClr val="FFFFFF"/>
                </a:solidFill>
                <a:latin typeface="+mn-lt"/>
                <a:ea typeface="ヒラギノ角ゴ Pro W3" pitchFamily="-60" charset="-128"/>
                <a:cs typeface="+mn-cs"/>
              </a:defRPr>
            </a:lvl1pPr>
            <a:lvl2pPr marL="37931725" indent="-37474525" algn="l">
              <a:defRPr>
                <a:solidFill>
                  <a:schemeClr val="tx1"/>
                </a:solidFill>
                <a:latin typeface="+mn-lt"/>
                <a:cs typeface="+mn-cs"/>
              </a:defRPr>
            </a:lvl2pPr>
            <a:lvl3pPr>
              <a:defRPr>
                <a:solidFill>
                  <a:schemeClr val="tx1"/>
                </a:solidFill>
                <a:latin typeface="+mn-lt"/>
                <a:cs typeface="+mn-cs"/>
              </a:defRPr>
            </a:lvl3pPr>
            <a:lvl4pPr>
              <a:defRPr>
                <a:solidFill>
                  <a:schemeClr val="tx1"/>
                </a:solidFill>
                <a:latin typeface="+mn-lt"/>
                <a:cs typeface="+mn-cs"/>
              </a:defRPr>
            </a:lvl4pPr>
            <a:lvl5pPr>
              <a:defRPr>
                <a:solidFill>
                  <a:schemeClr val="tx1"/>
                </a:solidFill>
                <a:latin typeface="+mn-lt"/>
                <a:cs typeface="+mn-cs"/>
              </a:defRPr>
            </a:lvl5pPr>
            <a:lvl6pPr marL="457200" fontAlgn="base">
              <a:spcBef>
                <a:spcPct val="0"/>
              </a:spcBef>
              <a:spcAft>
                <a:spcPct val="0"/>
              </a:spcAft>
              <a:defRPr>
                <a:solidFill>
                  <a:schemeClr val="tx1"/>
                </a:solidFill>
                <a:latin typeface="+mn-lt"/>
                <a:cs typeface="+mn-cs"/>
              </a:defRPr>
            </a:lvl6pPr>
            <a:lvl7pPr marL="914400" fontAlgn="base">
              <a:spcBef>
                <a:spcPct val="0"/>
              </a:spcBef>
              <a:spcAft>
                <a:spcPct val="0"/>
              </a:spcAft>
              <a:defRPr>
                <a:solidFill>
                  <a:schemeClr val="tx1"/>
                </a:solidFill>
                <a:latin typeface="+mn-lt"/>
                <a:cs typeface="+mn-cs"/>
              </a:defRPr>
            </a:lvl7pPr>
            <a:lvl8pPr marL="1371600" fontAlgn="base">
              <a:spcBef>
                <a:spcPct val="0"/>
              </a:spcBef>
              <a:spcAft>
                <a:spcPct val="0"/>
              </a:spcAft>
              <a:defRPr>
                <a:solidFill>
                  <a:schemeClr val="tx1"/>
                </a:solidFill>
                <a:latin typeface="+mn-lt"/>
                <a:cs typeface="+mn-cs"/>
              </a:defRPr>
            </a:lvl8pPr>
            <a:lvl9pPr marL="1828800" fontAlgn="base">
              <a:spcBef>
                <a:spcPct val="0"/>
              </a:spcBef>
              <a:spcAft>
                <a:spcPct val="0"/>
              </a:spcAft>
              <a:defRPr>
                <a:solidFill>
                  <a:schemeClr val="tx1"/>
                </a:solidFill>
                <a:latin typeface="+mn-lt"/>
                <a:cs typeface="+mn-cs"/>
              </a:defRPr>
            </a:lvl9pPr>
          </a:lstStyle>
          <a:p>
            <a:pPr>
              <a:spcBef>
                <a:spcPct val="0"/>
              </a:spcBef>
              <a:defRPr/>
            </a:pPr>
            <a:r>
              <a:rPr lang="fr-FR" sz="1100" kern="0" dirty="0">
                <a:solidFill>
                  <a:srgbClr val="4A4A4A"/>
                </a:solidFill>
                <a:ea typeface="MS PGothic" pitchFamily="34" charset="-128"/>
                <a:cs typeface="Arial"/>
              </a:rPr>
              <a:t>Zona de </a:t>
            </a:r>
            <a:r>
              <a:rPr lang="fr-FR" sz="1100" kern="0" dirty="0" err="1">
                <a:solidFill>
                  <a:srgbClr val="4A4A4A"/>
                </a:solidFill>
                <a:ea typeface="MS PGothic" pitchFamily="34" charset="-128"/>
                <a:cs typeface="Arial"/>
              </a:rPr>
              <a:t>mercado</a:t>
            </a:r>
            <a:r>
              <a:rPr lang="fr-FR" sz="1100" kern="0" dirty="0">
                <a:solidFill>
                  <a:srgbClr val="4A4A4A"/>
                </a:solidFill>
                <a:ea typeface="MS PGothic" pitchFamily="34" charset="-128"/>
                <a:cs typeface="Arial"/>
              </a:rPr>
              <a:t> AMENEAT</a:t>
            </a:r>
            <a:br>
              <a:rPr lang="fr-FR" sz="1100" kern="0" dirty="0">
                <a:solidFill>
                  <a:srgbClr val="4A4A4A"/>
                </a:solidFill>
                <a:ea typeface="MS PGothic" pitchFamily="34" charset="-128"/>
                <a:cs typeface="Arial"/>
              </a:rPr>
            </a:br>
            <a:endParaRPr lang="fr-FR" sz="1100" kern="0" dirty="0">
              <a:solidFill>
                <a:srgbClr val="4A4A4A"/>
              </a:solidFill>
              <a:ea typeface="MS PGothic" pitchFamily="34" charset="-128"/>
              <a:cs typeface="Arial"/>
            </a:endParaRPr>
          </a:p>
          <a:p>
            <a:pPr lvl="0">
              <a:spcBef>
                <a:spcPct val="0"/>
              </a:spcBef>
              <a:defRPr/>
            </a:pPr>
            <a:r>
              <a:rPr lang="fr-FR" sz="800" b="0" kern="0" dirty="0" err="1">
                <a:solidFill>
                  <a:srgbClr val="585759"/>
                </a:solidFill>
                <a:ea typeface="MS PGothic" pitchFamily="34" charset="-128"/>
                <a:cs typeface="Arial"/>
              </a:rPr>
              <a:t>América</a:t>
            </a:r>
            <a:r>
              <a:rPr lang="fr-FR" sz="800" b="0" kern="0" dirty="0">
                <a:solidFill>
                  <a:srgbClr val="585759"/>
                </a:solidFill>
                <a:ea typeface="MS PGothic" pitchFamily="34" charset="-128"/>
                <a:cs typeface="Arial"/>
              </a:rPr>
              <a:t>, Oriente medio, Oriente </a:t>
            </a:r>
            <a:r>
              <a:rPr lang="fr-FR" sz="800" b="0" kern="0" dirty="0" err="1">
                <a:solidFill>
                  <a:srgbClr val="585759"/>
                </a:solidFill>
                <a:ea typeface="MS PGothic" pitchFamily="34" charset="-128"/>
                <a:cs typeface="Arial"/>
              </a:rPr>
              <a:t>próximo</a:t>
            </a:r>
            <a:r>
              <a:rPr lang="fr-FR" sz="800" b="0" kern="0" dirty="0">
                <a:solidFill>
                  <a:srgbClr val="585759"/>
                </a:solidFill>
                <a:ea typeface="MS PGothic" pitchFamily="34" charset="-128"/>
                <a:cs typeface="Arial"/>
              </a:rPr>
              <a:t>, </a:t>
            </a:r>
            <a:r>
              <a:rPr lang="fr-FR" sz="800" b="0" kern="0" dirty="0" err="1">
                <a:solidFill>
                  <a:srgbClr val="585759"/>
                </a:solidFill>
                <a:ea typeface="MS PGothic" pitchFamily="34" charset="-128"/>
                <a:cs typeface="Arial"/>
              </a:rPr>
              <a:t>Africa</a:t>
            </a:r>
            <a:r>
              <a:rPr lang="fr-FR" sz="800" b="0" kern="0" dirty="0">
                <a:solidFill>
                  <a:srgbClr val="585759"/>
                </a:solidFill>
                <a:ea typeface="MS PGothic" pitchFamily="34" charset="-128"/>
                <a:cs typeface="Arial"/>
              </a:rPr>
              <a:t> y</a:t>
            </a:r>
            <a:r>
              <a:rPr lang="fr-FR" sz="800" b="0" kern="0" dirty="0">
                <a:solidFill>
                  <a:srgbClr val="585759"/>
                </a:solidFill>
                <a:latin typeface="Arial" pitchFamily="34" charset="0"/>
                <a:ea typeface="MS PGothic" pitchFamily="34" charset="-128"/>
                <a:cs typeface="Arial"/>
              </a:rPr>
              <a:t> </a:t>
            </a:r>
            <a:r>
              <a:rPr lang="fr-FR" sz="800" b="0" kern="0" dirty="0" err="1">
                <a:solidFill>
                  <a:srgbClr val="585759"/>
                </a:solidFill>
                <a:latin typeface="Arial" pitchFamily="34" charset="0"/>
                <a:ea typeface="MS PGothic" pitchFamily="34" charset="-128"/>
                <a:cs typeface="Arial"/>
              </a:rPr>
              <a:t>Turquía</a:t>
            </a:r>
            <a:endParaRPr lang="fr-FR" sz="800" b="0" kern="0" dirty="0">
              <a:solidFill>
                <a:srgbClr val="585759"/>
              </a:solidFill>
              <a:ea typeface="MS PGothic" pitchFamily="34" charset="-128"/>
              <a:cs typeface="Arial"/>
            </a:endParaRPr>
          </a:p>
        </p:txBody>
      </p:sp>
      <p:sp>
        <p:nvSpPr>
          <p:cNvPr id="58" name="Text Box 26"/>
          <p:cNvSpPr txBox="1">
            <a:spLocks noChangeArrowheads="1"/>
          </p:cNvSpPr>
          <p:nvPr/>
        </p:nvSpPr>
        <p:spPr bwMode="gray">
          <a:xfrm>
            <a:off x="254143" y="1598692"/>
            <a:ext cx="3264484" cy="815608"/>
          </a:xfrm>
          <a:prstGeom prst="rect">
            <a:avLst/>
          </a:prstGeom>
          <a:noFill/>
          <a:ln w="25400" cap="flat" cmpd="sng" algn="ctr">
            <a:noFill/>
            <a:prstDash val="solid"/>
          </a:ln>
          <a:effectLst/>
        </p:spPr>
        <p:txBody>
          <a:bodyPr wrap="square" tIns="0" bIns="0">
            <a:spAutoFit/>
          </a:bodyPr>
          <a:lstStyle>
            <a:defPPr>
              <a:defRPr lang="de-DE"/>
            </a:defPPr>
            <a:lvl1pPr algn="l">
              <a:spcBef>
                <a:spcPct val="50000"/>
              </a:spcBef>
              <a:defRPr sz="1600" b="1">
                <a:solidFill>
                  <a:srgbClr val="FFFFFF"/>
                </a:solidFill>
                <a:ea typeface="ヒラギノ角ゴ Pro W3" pitchFamily="-60" charset="-128"/>
              </a:defRPr>
            </a:lvl1pPr>
            <a:lvl2pPr marL="37931725" indent="-37474525" algn="l">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marL="457200" fontAlgn="base">
              <a:spcBef>
                <a:spcPct val="0"/>
              </a:spcBef>
              <a:spcAft>
                <a:spcPct val="0"/>
              </a:spcAft>
              <a:defRPr>
                <a:solidFill>
                  <a:schemeClr val="tx1"/>
                </a:solidFill>
              </a:defRPr>
            </a:lvl6pPr>
            <a:lvl7pPr marL="914400" fontAlgn="base">
              <a:spcBef>
                <a:spcPct val="0"/>
              </a:spcBef>
              <a:spcAft>
                <a:spcPct val="0"/>
              </a:spcAft>
              <a:defRPr>
                <a:solidFill>
                  <a:schemeClr val="tx1"/>
                </a:solidFill>
              </a:defRPr>
            </a:lvl7pPr>
            <a:lvl8pPr marL="1371600" fontAlgn="base">
              <a:spcBef>
                <a:spcPct val="0"/>
              </a:spcBef>
              <a:spcAft>
                <a:spcPct val="0"/>
              </a:spcAft>
              <a:defRPr>
                <a:solidFill>
                  <a:schemeClr val="tx1"/>
                </a:solidFill>
              </a:defRPr>
            </a:lvl8pPr>
            <a:lvl9pPr marL="1828800" fontAlgn="base">
              <a:spcBef>
                <a:spcPct val="0"/>
              </a:spcBef>
              <a:spcAft>
                <a:spcPct val="0"/>
              </a:spcAft>
              <a:defRPr>
                <a:solidFill>
                  <a:schemeClr val="tx1"/>
                </a:solidFill>
              </a:defRPr>
            </a:lvl9pPr>
          </a:lstStyle>
          <a:p>
            <a:pPr>
              <a:spcBef>
                <a:spcPct val="0"/>
              </a:spcBef>
              <a:defRPr/>
            </a:pPr>
            <a:r>
              <a:rPr lang="de-DE" sz="1100" kern="0" dirty="0">
                <a:solidFill>
                  <a:srgbClr val="4A4A4A"/>
                </a:solidFill>
                <a:ea typeface="MS PGothic" pitchFamily="34" charset="-128"/>
                <a:cs typeface="Arial"/>
              </a:rPr>
              <a:t>Segmento de mercado Europa</a:t>
            </a:r>
          </a:p>
          <a:p>
            <a:pPr>
              <a:spcBef>
                <a:spcPct val="0"/>
              </a:spcBef>
              <a:defRPr/>
            </a:pPr>
            <a:endParaRPr lang="de-DE" sz="1000" kern="0" dirty="0">
              <a:solidFill>
                <a:srgbClr val="4A4A4A"/>
              </a:solidFill>
              <a:ea typeface="MS PGothic" pitchFamily="34" charset="-128"/>
              <a:cs typeface="Arial"/>
            </a:endParaRPr>
          </a:p>
          <a:p>
            <a:pPr>
              <a:spcBef>
                <a:spcPct val="0"/>
              </a:spcBef>
              <a:defRPr/>
            </a:pPr>
            <a:r>
              <a:rPr lang="fr-FR" sz="800" b="0" kern="0" dirty="0">
                <a:solidFill>
                  <a:srgbClr val="4A4A4A"/>
                </a:solidFill>
                <a:ea typeface="MS PGothic" pitchFamily="34" charset="-128"/>
                <a:cs typeface="Arial"/>
              </a:rPr>
              <a:t>Francia, Italia, España, Portugal, </a:t>
            </a:r>
            <a:r>
              <a:rPr lang="fr-FR" sz="800" b="0" kern="0" dirty="0" err="1">
                <a:solidFill>
                  <a:srgbClr val="4A4A4A"/>
                </a:solidFill>
                <a:ea typeface="MS PGothic" pitchFamily="34" charset="-128"/>
                <a:cs typeface="Arial"/>
              </a:rPr>
              <a:t>Bélgica</a:t>
            </a:r>
            <a:r>
              <a:rPr lang="fr-FR" sz="800" b="0" kern="0" dirty="0">
                <a:solidFill>
                  <a:srgbClr val="4A4A4A"/>
                </a:solidFill>
                <a:ea typeface="MS PGothic" pitchFamily="34" charset="-128"/>
                <a:cs typeface="Arial"/>
              </a:rPr>
              <a:t>, </a:t>
            </a:r>
            <a:r>
              <a:rPr lang="fr-FR" sz="800" b="0" kern="0" dirty="0" err="1">
                <a:solidFill>
                  <a:srgbClr val="4A4A4A"/>
                </a:solidFill>
                <a:ea typeface="MS PGothic" pitchFamily="34" charset="-128"/>
                <a:cs typeface="Arial"/>
              </a:rPr>
              <a:t>Alemania</a:t>
            </a:r>
            <a:r>
              <a:rPr lang="fr-FR" sz="800" b="0" kern="0" dirty="0">
                <a:solidFill>
                  <a:srgbClr val="4A4A4A"/>
                </a:solidFill>
                <a:ea typeface="MS PGothic" pitchFamily="34" charset="-128"/>
                <a:cs typeface="Arial"/>
              </a:rPr>
              <a:t>, </a:t>
            </a:r>
            <a:r>
              <a:rPr lang="fr-FR" sz="800" b="0" kern="0" dirty="0" err="1">
                <a:solidFill>
                  <a:srgbClr val="4A4A4A"/>
                </a:solidFill>
                <a:ea typeface="MS PGothic" pitchFamily="34" charset="-128"/>
                <a:cs typeface="Arial"/>
              </a:rPr>
              <a:t>Luxemburgo</a:t>
            </a:r>
            <a:r>
              <a:rPr lang="fr-FR" sz="800" b="0" kern="0" dirty="0">
                <a:solidFill>
                  <a:srgbClr val="4A4A4A"/>
                </a:solidFill>
                <a:ea typeface="MS PGothic" pitchFamily="34" charset="-128"/>
                <a:cs typeface="Arial"/>
              </a:rPr>
              <a:t>, </a:t>
            </a:r>
            <a:r>
              <a:rPr lang="fr-FR" sz="800" b="0" kern="0" dirty="0" err="1">
                <a:solidFill>
                  <a:srgbClr val="4A4A4A"/>
                </a:solidFill>
                <a:ea typeface="MS PGothic" pitchFamily="34" charset="-128"/>
                <a:cs typeface="Arial"/>
              </a:rPr>
              <a:t>Irlanda</a:t>
            </a:r>
            <a:r>
              <a:rPr lang="fr-FR" sz="800" b="0" kern="0" dirty="0">
                <a:solidFill>
                  <a:srgbClr val="4A4A4A"/>
                </a:solidFill>
                <a:ea typeface="MS PGothic" pitchFamily="34" charset="-128"/>
                <a:cs typeface="Arial"/>
              </a:rPr>
              <a:t>, Reino-</a:t>
            </a:r>
            <a:r>
              <a:rPr lang="fr-FR" sz="800" b="0" kern="0" dirty="0" err="1">
                <a:solidFill>
                  <a:srgbClr val="4A4A4A"/>
                </a:solidFill>
                <a:ea typeface="MS PGothic" pitchFamily="34" charset="-128"/>
                <a:cs typeface="Arial"/>
              </a:rPr>
              <a:t>Unido</a:t>
            </a:r>
            <a:r>
              <a:rPr lang="fr-FR" sz="800" b="0" kern="0" dirty="0">
                <a:solidFill>
                  <a:srgbClr val="4A4A4A"/>
                </a:solidFill>
                <a:ea typeface="MS PGothic" pitchFamily="34" charset="-128"/>
                <a:cs typeface="Arial"/>
              </a:rPr>
              <a:t>, </a:t>
            </a:r>
            <a:r>
              <a:rPr lang="fr-FR" sz="800" b="0" kern="0" dirty="0" err="1">
                <a:solidFill>
                  <a:srgbClr val="4A4A4A"/>
                </a:solidFill>
                <a:ea typeface="MS PGothic" pitchFamily="34" charset="-128"/>
                <a:cs typeface="Arial"/>
              </a:rPr>
              <a:t>Suecia</a:t>
            </a:r>
            <a:r>
              <a:rPr lang="fr-FR" sz="800" b="0" kern="0" dirty="0">
                <a:solidFill>
                  <a:srgbClr val="4A4A4A"/>
                </a:solidFill>
                <a:ea typeface="MS PGothic" pitchFamily="34" charset="-128"/>
                <a:cs typeface="Arial"/>
              </a:rPr>
              <a:t>, </a:t>
            </a:r>
            <a:r>
              <a:rPr lang="fr-FR" sz="800" b="0" kern="0" dirty="0" err="1">
                <a:solidFill>
                  <a:srgbClr val="4A4A4A"/>
                </a:solidFill>
                <a:ea typeface="MS PGothic" pitchFamily="34" charset="-128"/>
                <a:cs typeface="Arial"/>
              </a:rPr>
              <a:t>Países</a:t>
            </a:r>
            <a:r>
              <a:rPr lang="fr-FR" sz="800" b="0" kern="0" dirty="0">
                <a:solidFill>
                  <a:srgbClr val="4A4A4A"/>
                </a:solidFill>
                <a:ea typeface="MS PGothic" pitchFamily="34" charset="-128"/>
                <a:cs typeface="Arial"/>
              </a:rPr>
              <a:t> </a:t>
            </a:r>
            <a:r>
              <a:rPr lang="fr-FR" sz="800" b="0" kern="0" dirty="0" err="1">
                <a:solidFill>
                  <a:srgbClr val="4A4A4A"/>
                </a:solidFill>
                <a:ea typeface="MS PGothic" pitchFamily="34" charset="-128"/>
                <a:cs typeface="Arial"/>
              </a:rPr>
              <a:t>bajos</a:t>
            </a:r>
            <a:r>
              <a:rPr lang="fr-FR" sz="800" b="0" kern="0" dirty="0">
                <a:solidFill>
                  <a:srgbClr val="4A4A4A"/>
                </a:solidFill>
                <a:ea typeface="MS PGothic" pitchFamily="34" charset="-128"/>
                <a:cs typeface="Arial"/>
              </a:rPr>
              <a:t>, </a:t>
            </a:r>
            <a:r>
              <a:rPr lang="fr-FR" sz="800" b="0" kern="0" dirty="0" err="1">
                <a:solidFill>
                  <a:srgbClr val="4A4A4A"/>
                </a:solidFill>
                <a:ea typeface="MS PGothic" pitchFamily="34" charset="-128"/>
                <a:cs typeface="Arial"/>
              </a:rPr>
              <a:t>Suiza</a:t>
            </a:r>
            <a:r>
              <a:rPr lang="fr-FR" sz="800" b="0" kern="0" dirty="0">
                <a:solidFill>
                  <a:srgbClr val="4A4A4A"/>
                </a:solidFill>
                <a:ea typeface="MS PGothic" pitchFamily="34" charset="-128"/>
                <a:cs typeface="Arial"/>
              </a:rPr>
              <a:t>, </a:t>
            </a:r>
            <a:r>
              <a:rPr lang="fr-FR" sz="800" b="0" kern="0" dirty="0" err="1">
                <a:solidFill>
                  <a:srgbClr val="4A4A4A"/>
                </a:solidFill>
                <a:ea typeface="MS PGothic" pitchFamily="34" charset="-128"/>
                <a:cs typeface="Arial"/>
              </a:rPr>
              <a:t>Austria</a:t>
            </a:r>
            <a:r>
              <a:rPr lang="fr-FR" sz="800" b="0" kern="0" dirty="0">
                <a:solidFill>
                  <a:srgbClr val="4A4A4A"/>
                </a:solidFill>
                <a:ea typeface="MS PGothic" pitchFamily="34" charset="-128"/>
                <a:cs typeface="Arial"/>
              </a:rPr>
              <a:t>, </a:t>
            </a:r>
            <a:r>
              <a:rPr lang="fr-FR" sz="800" b="0" kern="0" dirty="0" err="1">
                <a:solidFill>
                  <a:srgbClr val="4A4A4A"/>
                </a:solidFill>
                <a:ea typeface="MS PGothic" pitchFamily="34" charset="-128"/>
                <a:cs typeface="Arial"/>
              </a:rPr>
              <a:t>Polonia</a:t>
            </a:r>
            <a:r>
              <a:rPr lang="fr-FR" sz="800" b="0" kern="0" dirty="0">
                <a:solidFill>
                  <a:srgbClr val="4A4A4A"/>
                </a:solidFill>
                <a:ea typeface="MS PGothic" pitchFamily="34" charset="-128"/>
                <a:cs typeface="Arial"/>
              </a:rPr>
              <a:t>, </a:t>
            </a:r>
            <a:r>
              <a:rPr lang="fr-FR" sz="800" b="0" kern="0" dirty="0" err="1">
                <a:solidFill>
                  <a:srgbClr val="4A4A4A"/>
                </a:solidFill>
                <a:ea typeface="MS PGothic" pitchFamily="34" charset="-128"/>
                <a:cs typeface="Arial"/>
              </a:rPr>
              <a:t>Ucrania</a:t>
            </a:r>
            <a:r>
              <a:rPr lang="fr-FR" sz="800" b="0" kern="0" dirty="0">
                <a:solidFill>
                  <a:srgbClr val="4A4A4A"/>
                </a:solidFill>
                <a:ea typeface="MS PGothic" pitchFamily="34" charset="-128"/>
                <a:cs typeface="Arial"/>
              </a:rPr>
              <a:t>, </a:t>
            </a:r>
            <a:r>
              <a:rPr lang="fr-FR" sz="800" b="0" kern="0" dirty="0" err="1">
                <a:solidFill>
                  <a:srgbClr val="4A4A4A"/>
                </a:solidFill>
                <a:ea typeface="MS PGothic" pitchFamily="34" charset="-128"/>
                <a:cs typeface="Arial"/>
              </a:rPr>
              <a:t>Grecia</a:t>
            </a:r>
            <a:r>
              <a:rPr lang="fr-FR" sz="800" b="0" kern="0" dirty="0">
                <a:solidFill>
                  <a:srgbClr val="4A4A4A"/>
                </a:solidFill>
                <a:ea typeface="MS PGothic" pitchFamily="34" charset="-128"/>
                <a:cs typeface="Arial"/>
              </a:rPr>
              <a:t>, República </a:t>
            </a:r>
            <a:r>
              <a:rPr lang="fr-FR" sz="800" b="0" kern="0" dirty="0" err="1">
                <a:solidFill>
                  <a:srgbClr val="4A4A4A"/>
                </a:solidFill>
                <a:ea typeface="MS PGothic" pitchFamily="34" charset="-128"/>
                <a:cs typeface="Arial"/>
              </a:rPr>
              <a:t>checa</a:t>
            </a:r>
            <a:r>
              <a:rPr lang="fr-FR" sz="800" b="0" kern="0" dirty="0">
                <a:solidFill>
                  <a:srgbClr val="4A4A4A"/>
                </a:solidFill>
                <a:ea typeface="MS PGothic" pitchFamily="34" charset="-128"/>
                <a:cs typeface="Arial"/>
              </a:rPr>
              <a:t>, </a:t>
            </a:r>
            <a:r>
              <a:rPr lang="fr-FR" sz="800" b="0" kern="0" dirty="0" err="1">
                <a:solidFill>
                  <a:srgbClr val="4A4A4A"/>
                </a:solidFill>
                <a:ea typeface="MS PGothic" pitchFamily="34" charset="-128"/>
                <a:cs typeface="Arial"/>
              </a:rPr>
              <a:t>Bosnia-Herzegovina</a:t>
            </a:r>
            <a:r>
              <a:rPr lang="fr-FR" sz="800" b="0" kern="0" dirty="0">
                <a:solidFill>
                  <a:srgbClr val="4A4A4A"/>
                </a:solidFill>
                <a:ea typeface="MS PGothic" pitchFamily="34" charset="-128"/>
                <a:cs typeface="Arial"/>
              </a:rPr>
              <a:t>, </a:t>
            </a:r>
            <a:r>
              <a:rPr lang="fr-FR" sz="800" b="0" kern="0" dirty="0" err="1">
                <a:solidFill>
                  <a:srgbClr val="4A4A4A"/>
                </a:solidFill>
                <a:ea typeface="MS PGothic" pitchFamily="34" charset="-128"/>
                <a:cs typeface="Arial"/>
              </a:rPr>
              <a:t>Rumania</a:t>
            </a:r>
            <a:r>
              <a:rPr lang="fr-FR" sz="800" b="0" kern="0" dirty="0">
                <a:solidFill>
                  <a:srgbClr val="4A4A4A"/>
                </a:solidFill>
                <a:ea typeface="MS PGothic" pitchFamily="34" charset="-128"/>
                <a:cs typeface="Arial"/>
              </a:rPr>
              <a:t>, </a:t>
            </a:r>
            <a:r>
              <a:rPr lang="fr-FR" sz="800" b="0" kern="0" dirty="0" err="1">
                <a:solidFill>
                  <a:srgbClr val="4A4A4A"/>
                </a:solidFill>
                <a:ea typeface="MS PGothic" pitchFamily="34" charset="-128"/>
                <a:cs typeface="Arial"/>
              </a:rPr>
              <a:t>Eslovaquia</a:t>
            </a:r>
            <a:r>
              <a:rPr lang="fr-FR" sz="800" b="0" kern="0" dirty="0">
                <a:solidFill>
                  <a:srgbClr val="4A4A4A"/>
                </a:solidFill>
                <a:ea typeface="MS PGothic" pitchFamily="34" charset="-128"/>
                <a:cs typeface="Arial"/>
              </a:rPr>
              <a:t>.</a:t>
            </a:r>
            <a:endParaRPr lang="fr-FR" sz="1000" kern="0" dirty="0">
              <a:solidFill>
                <a:srgbClr val="4A4A4A"/>
              </a:solidFill>
              <a:ea typeface="MS PGothic" pitchFamily="34" charset="-128"/>
              <a:cs typeface="Arial"/>
            </a:endParaRPr>
          </a:p>
        </p:txBody>
      </p:sp>
      <p:sp>
        <p:nvSpPr>
          <p:cNvPr id="59" name="Text Box 50"/>
          <p:cNvSpPr txBox="1">
            <a:spLocks noChangeArrowheads="1"/>
          </p:cNvSpPr>
          <p:nvPr/>
        </p:nvSpPr>
        <p:spPr bwMode="gray">
          <a:xfrm>
            <a:off x="3678909" y="1043719"/>
            <a:ext cx="286870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bg1"/>
                </a:solidFill>
                <a:latin typeface="Arial" pitchFamily="34" charset="0"/>
                <a:cs typeface="Arial" pitchFamily="34" charset="0"/>
              </a:defRPr>
            </a:lvl1pPr>
            <a:lvl2pPr marL="742950" indent="-285750" eaLnBrk="0" hangingPunct="0">
              <a:defRPr>
                <a:solidFill>
                  <a:schemeClr val="bg1"/>
                </a:solidFill>
                <a:latin typeface="Arial" pitchFamily="34" charset="0"/>
                <a:cs typeface="Arial" pitchFamily="34" charset="0"/>
              </a:defRPr>
            </a:lvl2pPr>
            <a:lvl3pPr marL="1143000" indent="-228600" eaLnBrk="0" hangingPunct="0">
              <a:defRPr>
                <a:solidFill>
                  <a:schemeClr val="bg1"/>
                </a:solidFill>
                <a:latin typeface="Arial" pitchFamily="34" charset="0"/>
                <a:cs typeface="Arial" pitchFamily="34" charset="0"/>
              </a:defRPr>
            </a:lvl3pPr>
            <a:lvl4pPr marL="1600200" indent="-228600" eaLnBrk="0" hangingPunct="0">
              <a:defRPr>
                <a:solidFill>
                  <a:schemeClr val="bg1"/>
                </a:solidFill>
                <a:latin typeface="Arial" pitchFamily="34" charset="0"/>
                <a:cs typeface="Arial" pitchFamily="34" charset="0"/>
              </a:defRPr>
            </a:lvl4pPr>
            <a:lvl5pPr marL="2057400" indent="-228600" eaLnBrk="0" hangingPunct="0">
              <a:defRPr>
                <a:solidFill>
                  <a:schemeClr val="bg1"/>
                </a:solidFill>
                <a:latin typeface="Arial" pitchFamily="34" charset="0"/>
                <a:cs typeface="Arial" pitchFamily="34" charset="0"/>
              </a:defRPr>
            </a:lvl5pPr>
            <a:lvl6pPr marL="2514600" indent="-228600" algn="ctr" eaLnBrk="0" fontAlgn="base" hangingPunct="0">
              <a:spcBef>
                <a:spcPct val="0"/>
              </a:spcBef>
              <a:spcAft>
                <a:spcPct val="0"/>
              </a:spcAft>
              <a:defRPr>
                <a:solidFill>
                  <a:schemeClr val="bg1"/>
                </a:solidFill>
                <a:latin typeface="Arial" pitchFamily="34" charset="0"/>
                <a:cs typeface="Arial" pitchFamily="34" charset="0"/>
              </a:defRPr>
            </a:lvl6pPr>
            <a:lvl7pPr marL="2971800" indent="-228600" algn="ctr" eaLnBrk="0" fontAlgn="base" hangingPunct="0">
              <a:spcBef>
                <a:spcPct val="0"/>
              </a:spcBef>
              <a:spcAft>
                <a:spcPct val="0"/>
              </a:spcAft>
              <a:defRPr>
                <a:solidFill>
                  <a:schemeClr val="bg1"/>
                </a:solidFill>
                <a:latin typeface="Arial" pitchFamily="34" charset="0"/>
                <a:cs typeface="Arial" pitchFamily="34" charset="0"/>
              </a:defRPr>
            </a:lvl7pPr>
            <a:lvl8pPr marL="3429000" indent="-228600" algn="ctr" eaLnBrk="0" fontAlgn="base" hangingPunct="0">
              <a:spcBef>
                <a:spcPct val="0"/>
              </a:spcBef>
              <a:spcAft>
                <a:spcPct val="0"/>
              </a:spcAft>
              <a:defRPr>
                <a:solidFill>
                  <a:schemeClr val="bg1"/>
                </a:solidFill>
                <a:latin typeface="Arial" pitchFamily="34" charset="0"/>
                <a:cs typeface="Arial" pitchFamily="34" charset="0"/>
              </a:defRPr>
            </a:lvl8pPr>
            <a:lvl9pPr marL="3886200" indent="-228600" algn="ctr" eaLnBrk="0" fontAlgn="base" hangingPunct="0">
              <a:spcBef>
                <a:spcPct val="0"/>
              </a:spcBef>
              <a:spcAft>
                <a:spcPct val="0"/>
              </a:spcAft>
              <a:defRPr>
                <a:solidFill>
                  <a:schemeClr val="bg1"/>
                </a:solidFill>
                <a:latin typeface="Arial" pitchFamily="34" charset="0"/>
                <a:cs typeface="Arial" pitchFamily="34" charset="0"/>
              </a:defRPr>
            </a:lvl9pPr>
          </a:lstStyle>
          <a:p>
            <a:pPr eaLnBrk="1" hangingPunct="1">
              <a:defRPr/>
            </a:pPr>
            <a:r>
              <a:rPr lang="en-US" sz="1600" b="1" kern="0" dirty="0" err="1">
                <a:solidFill>
                  <a:schemeClr val="accent4"/>
                </a:solidFill>
              </a:rPr>
              <a:t>Funciones</a:t>
            </a:r>
            <a:endParaRPr lang="en-US" sz="1600" b="1" kern="0" dirty="0">
              <a:solidFill>
                <a:schemeClr val="accent4"/>
              </a:solidFill>
            </a:endParaRPr>
          </a:p>
        </p:txBody>
      </p:sp>
      <p:cxnSp>
        <p:nvCxnSpPr>
          <p:cNvPr id="69" name="Gerade Verbindung 83"/>
          <p:cNvCxnSpPr/>
          <p:nvPr/>
        </p:nvCxnSpPr>
        <p:spPr bwMode="auto">
          <a:xfrm>
            <a:off x="251520" y="2620430"/>
            <a:ext cx="6717824" cy="0"/>
          </a:xfrm>
          <a:prstGeom prst="line">
            <a:avLst/>
          </a:prstGeom>
          <a:solidFill>
            <a:srgbClr val="9B0055"/>
          </a:solidFill>
          <a:ln w="10160" cap="flat" cmpd="sng" algn="ctr">
            <a:solidFill>
              <a:srgbClr val="585759"/>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0" name="Gerade Verbindung 84"/>
          <p:cNvCxnSpPr/>
          <p:nvPr/>
        </p:nvCxnSpPr>
        <p:spPr bwMode="auto">
          <a:xfrm flipV="1">
            <a:off x="251520" y="3556533"/>
            <a:ext cx="6717824" cy="25710"/>
          </a:xfrm>
          <a:prstGeom prst="line">
            <a:avLst/>
          </a:prstGeom>
          <a:solidFill>
            <a:srgbClr val="9B0055"/>
          </a:solidFill>
          <a:ln w="10160" cap="flat" cmpd="sng" algn="ctr">
            <a:solidFill>
              <a:srgbClr val="585759"/>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1" name="Gerade Verbindung 85"/>
          <p:cNvCxnSpPr/>
          <p:nvPr/>
        </p:nvCxnSpPr>
        <p:spPr bwMode="auto">
          <a:xfrm>
            <a:off x="251520" y="4420629"/>
            <a:ext cx="6717828" cy="0"/>
          </a:xfrm>
          <a:prstGeom prst="line">
            <a:avLst/>
          </a:prstGeom>
          <a:solidFill>
            <a:srgbClr val="9B0055"/>
          </a:solidFill>
          <a:ln w="10160" cap="flat" cmpd="sng" algn="ctr">
            <a:solidFill>
              <a:srgbClr val="585759"/>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1" name="Rectangle 44"/>
          <p:cNvSpPr>
            <a:spLocks noChangeArrowheads="1"/>
          </p:cNvSpPr>
          <p:nvPr/>
        </p:nvSpPr>
        <p:spPr bwMode="gray">
          <a:xfrm>
            <a:off x="254142" y="1043719"/>
            <a:ext cx="333546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defRPr/>
            </a:pPr>
            <a:r>
              <a:rPr lang="en-GB" sz="1600" b="1" kern="0" dirty="0" err="1">
                <a:solidFill>
                  <a:schemeClr val="accent4"/>
                </a:solidFill>
                <a:ea typeface="ヒラギノ角ゴ Pro W3" pitchFamily="-84" charset="-128"/>
              </a:rPr>
              <a:t>Segmentos</a:t>
            </a:r>
            <a:r>
              <a:rPr lang="en-GB" sz="1600" b="1" kern="0" dirty="0">
                <a:solidFill>
                  <a:schemeClr val="accent4"/>
                </a:solidFill>
                <a:ea typeface="ヒラギノ角ゴ Pro W3" pitchFamily="-84" charset="-128"/>
              </a:rPr>
              <a:t> y </a:t>
            </a:r>
            <a:r>
              <a:rPr lang="en-GB" sz="1600" b="1" kern="0" dirty="0" err="1">
                <a:solidFill>
                  <a:schemeClr val="accent4"/>
                </a:solidFill>
                <a:ea typeface="ヒラギノ角ゴ Pro W3" pitchFamily="-84" charset="-128"/>
              </a:rPr>
              <a:t>zonas</a:t>
            </a:r>
            <a:r>
              <a:rPr lang="en-GB" sz="1600" b="1" kern="0" dirty="0">
                <a:solidFill>
                  <a:schemeClr val="accent4"/>
                </a:solidFill>
                <a:ea typeface="ヒラギノ角ゴ Pro W3" pitchFamily="-84" charset="-128"/>
              </a:rPr>
              <a:t> de </a:t>
            </a:r>
            <a:r>
              <a:rPr lang="en-GB" sz="1600" b="1" kern="0" dirty="0" err="1">
                <a:solidFill>
                  <a:schemeClr val="accent4"/>
                </a:solidFill>
                <a:ea typeface="ヒラギノ角ゴ Pro W3" pitchFamily="-84" charset="-128"/>
              </a:rPr>
              <a:t>mercado</a:t>
            </a:r>
            <a:endParaRPr lang="en-GB" sz="1600" b="1" kern="0" dirty="0">
              <a:solidFill>
                <a:schemeClr val="accent4"/>
              </a:solidFill>
              <a:ea typeface="ヒラギノ角ゴ Pro W3" pitchFamily="-84" charset="-128"/>
            </a:endParaRPr>
          </a:p>
        </p:txBody>
      </p:sp>
      <p:sp>
        <p:nvSpPr>
          <p:cNvPr id="62" name="Text Box 32"/>
          <p:cNvSpPr txBox="1">
            <a:spLocks noChangeArrowheads="1"/>
          </p:cNvSpPr>
          <p:nvPr/>
        </p:nvSpPr>
        <p:spPr bwMode="gray">
          <a:xfrm>
            <a:off x="254679" y="2715997"/>
            <a:ext cx="2819846" cy="815608"/>
          </a:xfrm>
          <a:prstGeom prst="rect">
            <a:avLst/>
          </a:prstGeom>
          <a:noFill/>
          <a:ln w="25400" cap="flat" cmpd="sng" algn="ctr">
            <a:noFill/>
            <a:prstDash val="solid"/>
          </a:ln>
          <a:effectLst/>
        </p:spPr>
        <p:txBody>
          <a:bodyPr wrap="square" tIns="0" bIns="0">
            <a:spAutoFit/>
          </a:bodyPr>
          <a:lstStyle>
            <a:defPPr>
              <a:defRPr lang="de-DE"/>
            </a:defPPr>
            <a:lvl1pPr algn="l">
              <a:spcBef>
                <a:spcPct val="50000"/>
              </a:spcBef>
              <a:defRPr sz="1600" b="1">
                <a:solidFill>
                  <a:srgbClr val="FFFFFF"/>
                </a:solidFill>
                <a:latin typeface="+mn-lt"/>
                <a:ea typeface="ヒラギノ角ゴ Pro W3" pitchFamily="-60" charset="-128"/>
                <a:cs typeface="+mn-cs"/>
              </a:defRPr>
            </a:lvl1pPr>
            <a:lvl2pPr marL="37931725" indent="-37474525" algn="l">
              <a:defRPr>
                <a:solidFill>
                  <a:schemeClr val="tx1"/>
                </a:solidFill>
                <a:latin typeface="+mn-lt"/>
                <a:cs typeface="+mn-cs"/>
              </a:defRPr>
            </a:lvl2pPr>
            <a:lvl3pPr>
              <a:defRPr>
                <a:solidFill>
                  <a:schemeClr val="tx1"/>
                </a:solidFill>
                <a:latin typeface="+mn-lt"/>
                <a:cs typeface="+mn-cs"/>
              </a:defRPr>
            </a:lvl3pPr>
            <a:lvl4pPr>
              <a:defRPr>
                <a:solidFill>
                  <a:schemeClr val="tx1"/>
                </a:solidFill>
                <a:latin typeface="+mn-lt"/>
                <a:cs typeface="+mn-cs"/>
              </a:defRPr>
            </a:lvl4pPr>
            <a:lvl5pPr>
              <a:defRPr>
                <a:solidFill>
                  <a:schemeClr val="tx1"/>
                </a:solidFill>
                <a:latin typeface="+mn-lt"/>
                <a:cs typeface="+mn-cs"/>
              </a:defRPr>
            </a:lvl5pPr>
            <a:lvl6pPr marL="457200" fontAlgn="base">
              <a:spcBef>
                <a:spcPct val="0"/>
              </a:spcBef>
              <a:spcAft>
                <a:spcPct val="0"/>
              </a:spcAft>
              <a:defRPr>
                <a:solidFill>
                  <a:schemeClr val="tx1"/>
                </a:solidFill>
                <a:latin typeface="+mn-lt"/>
                <a:cs typeface="+mn-cs"/>
              </a:defRPr>
            </a:lvl6pPr>
            <a:lvl7pPr marL="914400" fontAlgn="base">
              <a:spcBef>
                <a:spcPct val="0"/>
              </a:spcBef>
              <a:spcAft>
                <a:spcPct val="0"/>
              </a:spcAft>
              <a:defRPr>
                <a:solidFill>
                  <a:schemeClr val="tx1"/>
                </a:solidFill>
                <a:latin typeface="+mn-lt"/>
                <a:cs typeface="+mn-cs"/>
              </a:defRPr>
            </a:lvl7pPr>
            <a:lvl8pPr marL="1371600" fontAlgn="base">
              <a:spcBef>
                <a:spcPct val="0"/>
              </a:spcBef>
              <a:spcAft>
                <a:spcPct val="0"/>
              </a:spcAft>
              <a:defRPr>
                <a:solidFill>
                  <a:schemeClr val="tx1"/>
                </a:solidFill>
                <a:latin typeface="+mn-lt"/>
                <a:cs typeface="+mn-cs"/>
              </a:defRPr>
            </a:lvl8pPr>
            <a:lvl9pPr marL="1828800" fontAlgn="base">
              <a:spcBef>
                <a:spcPct val="0"/>
              </a:spcBef>
              <a:spcAft>
                <a:spcPct val="0"/>
              </a:spcAft>
              <a:defRPr>
                <a:solidFill>
                  <a:schemeClr val="tx1"/>
                </a:solidFill>
                <a:latin typeface="+mn-lt"/>
                <a:cs typeface="+mn-cs"/>
              </a:defRPr>
            </a:lvl9pPr>
          </a:lstStyle>
          <a:p>
            <a:pPr>
              <a:spcBef>
                <a:spcPct val="0"/>
              </a:spcBef>
              <a:defRPr/>
            </a:pPr>
            <a:r>
              <a:rPr lang="de-DE" sz="1100" kern="0" dirty="0">
                <a:solidFill>
                  <a:srgbClr val="4A4A4A"/>
                </a:solidFill>
                <a:ea typeface="MS PGothic" pitchFamily="34" charset="-128"/>
                <a:cs typeface="Arial"/>
              </a:rPr>
              <a:t>Segmento de mercado APAC</a:t>
            </a:r>
            <a:br>
              <a:rPr lang="de-DE" sz="1000" kern="0" dirty="0">
                <a:solidFill>
                  <a:srgbClr val="4A4A4A"/>
                </a:solidFill>
                <a:ea typeface="MS PGothic" pitchFamily="34" charset="-128"/>
                <a:cs typeface="Arial"/>
              </a:rPr>
            </a:br>
            <a:endParaRPr lang="fr-FR" sz="1000" kern="0" dirty="0">
              <a:solidFill>
                <a:srgbClr val="4A4A4A"/>
              </a:solidFill>
              <a:ea typeface="MS PGothic" pitchFamily="34" charset="-128"/>
              <a:cs typeface="Arial"/>
            </a:endParaRPr>
          </a:p>
          <a:p>
            <a:pPr>
              <a:spcBef>
                <a:spcPct val="0"/>
              </a:spcBef>
              <a:defRPr/>
            </a:pPr>
            <a:r>
              <a:rPr lang="fr-FR" sz="800" b="0" kern="0" dirty="0">
                <a:solidFill>
                  <a:srgbClr val="585759"/>
                </a:solidFill>
                <a:ea typeface="MS PGothic" pitchFamily="34" charset="-128"/>
                <a:cs typeface="Arial"/>
              </a:rPr>
              <a:t>China, Hong-Kong, </a:t>
            </a:r>
            <a:r>
              <a:rPr lang="fr-FR" sz="800" b="0" kern="0" dirty="0" err="1">
                <a:solidFill>
                  <a:srgbClr val="585759"/>
                </a:solidFill>
                <a:ea typeface="MS PGothic" pitchFamily="34" charset="-128"/>
                <a:cs typeface="Arial"/>
              </a:rPr>
              <a:t>Singapur</a:t>
            </a:r>
            <a:r>
              <a:rPr lang="fr-FR" sz="800" b="0" kern="0" dirty="0">
                <a:solidFill>
                  <a:srgbClr val="585759"/>
                </a:solidFill>
                <a:ea typeface="MS PGothic" pitchFamily="34" charset="-128"/>
                <a:cs typeface="Arial"/>
              </a:rPr>
              <a:t>, </a:t>
            </a:r>
            <a:r>
              <a:rPr lang="fr-FR" sz="800" b="0" kern="0" dirty="0" err="1">
                <a:solidFill>
                  <a:srgbClr val="585759"/>
                </a:solidFill>
                <a:ea typeface="MS PGothic" pitchFamily="34" charset="-128"/>
                <a:cs typeface="Arial"/>
              </a:rPr>
              <a:t>Malasia</a:t>
            </a:r>
            <a:r>
              <a:rPr lang="fr-FR" sz="800" b="0" kern="0" dirty="0">
                <a:solidFill>
                  <a:srgbClr val="585759"/>
                </a:solidFill>
                <a:ea typeface="MS PGothic" pitchFamily="34" charset="-128"/>
                <a:cs typeface="Arial"/>
              </a:rPr>
              <a:t>, </a:t>
            </a:r>
            <a:r>
              <a:rPr lang="fr-FR" sz="800" b="0" kern="0" dirty="0" err="1">
                <a:solidFill>
                  <a:srgbClr val="585759"/>
                </a:solidFill>
                <a:ea typeface="MS PGothic" pitchFamily="34" charset="-128"/>
                <a:cs typeface="Arial"/>
              </a:rPr>
              <a:t>Indonesia</a:t>
            </a:r>
            <a:r>
              <a:rPr lang="fr-FR" sz="800" b="0" kern="0" dirty="0">
                <a:solidFill>
                  <a:srgbClr val="585759"/>
                </a:solidFill>
                <a:ea typeface="MS PGothic" pitchFamily="34" charset="-128"/>
                <a:cs typeface="Arial"/>
              </a:rPr>
              <a:t>, </a:t>
            </a:r>
            <a:r>
              <a:rPr lang="fr-FR" sz="800" b="0" kern="0" dirty="0" err="1">
                <a:solidFill>
                  <a:srgbClr val="585759"/>
                </a:solidFill>
                <a:ea typeface="MS PGothic" pitchFamily="34" charset="-128"/>
                <a:cs typeface="Arial"/>
              </a:rPr>
              <a:t>Corea</a:t>
            </a:r>
            <a:r>
              <a:rPr lang="fr-FR" sz="800" b="0" kern="0" dirty="0">
                <a:solidFill>
                  <a:srgbClr val="585759"/>
                </a:solidFill>
                <a:ea typeface="MS PGothic" pitchFamily="34" charset="-128"/>
                <a:cs typeface="Arial"/>
              </a:rPr>
              <a:t> del Sur</a:t>
            </a:r>
            <a:r>
              <a:rPr lang="de-DE" sz="800" b="0" kern="0" dirty="0">
                <a:solidFill>
                  <a:srgbClr val="585759"/>
                </a:solidFill>
                <a:ea typeface="MS PGothic" pitchFamily="34" charset="-128"/>
                <a:cs typeface="Arial"/>
              </a:rPr>
              <a:t>, Macao, Vietnam, </a:t>
            </a:r>
            <a:r>
              <a:rPr lang="de-DE" sz="800" b="0" kern="0" dirty="0" err="1">
                <a:solidFill>
                  <a:srgbClr val="585759"/>
                </a:solidFill>
                <a:ea typeface="MS PGothic" pitchFamily="34" charset="-128"/>
                <a:cs typeface="Arial"/>
              </a:rPr>
              <a:t>Camboya</a:t>
            </a:r>
            <a:r>
              <a:rPr lang="de-DE" sz="800" b="0" kern="0" dirty="0">
                <a:solidFill>
                  <a:srgbClr val="585759"/>
                </a:solidFill>
                <a:ea typeface="MS PGothic" pitchFamily="34" charset="-128"/>
                <a:cs typeface="Arial"/>
              </a:rPr>
              <a:t>, Taiwan, </a:t>
            </a:r>
            <a:r>
              <a:rPr lang="de-DE" sz="800" b="0" kern="0" dirty="0" err="1">
                <a:solidFill>
                  <a:srgbClr val="585759"/>
                </a:solidFill>
                <a:ea typeface="MS PGothic" pitchFamily="34" charset="-128"/>
                <a:cs typeface="Arial"/>
              </a:rPr>
              <a:t>Tailandia</a:t>
            </a:r>
            <a:r>
              <a:rPr lang="de-DE" sz="800" b="0" kern="0" dirty="0">
                <a:solidFill>
                  <a:srgbClr val="585759"/>
                </a:solidFill>
                <a:ea typeface="MS PGothic" pitchFamily="34" charset="-128"/>
                <a:cs typeface="Arial"/>
              </a:rPr>
              <a:t>, Myanmar, Brunei, </a:t>
            </a:r>
            <a:r>
              <a:rPr lang="de-DE" sz="800" b="0" kern="0" dirty="0" err="1">
                <a:solidFill>
                  <a:srgbClr val="585759"/>
                </a:solidFill>
                <a:ea typeface="MS PGothic" pitchFamily="34" charset="-128"/>
                <a:cs typeface="Arial"/>
              </a:rPr>
              <a:t>Bangladesh</a:t>
            </a:r>
            <a:r>
              <a:rPr lang="de-DE" sz="800" b="0" kern="0" dirty="0">
                <a:solidFill>
                  <a:srgbClr val="585759"/>
                </a:solidFill>
                <a:ea typeface="MS PGothic" pitchFamily="34" charset="-128"/>
                <a:cs typeface="Arial"/>
              </a:rPr>
              <a:t>, </a:t>
            </a:r>
            <a:r>
              <a:rPr lang="de-DE" sz="800" b="0" kern="0" dirty="0" err="1">
                <a:solidFill>
                  <a:srgbClr val="585759"/>
                </a:solidFill>
                <a:ea typeface="MS PGothic" pitchFamily="34" charset="-128"/>
                <a:cs typeface="Arial"/>
              </a:rPr>
              <a:t>Maldivas</a:t>
            </a:r>
            <a:r>
              <a:rPr lang="de-DE" sz="800" b="0" kern="0" dirty="0">
                <a:solidFill>
                  <a:srgbClr val="585759"/>
                </a:solidFill>
                <a:ea typeface="MS PGothic" pitchFamily="34" charset="-128"/>
                <a:cs typeface="Arial"/>
              </a:rPr>
              <a:t>, Sri-Lanka, India, Australia, </a:t>
            </a:r>
            <a:r>
              <a:rPr lang="de-DE" sz="800" b="0" kern="0" dirty="0" err="1">
                <a:solidFill>
                  <a:srgbClr val="585759"/>
                </a:solidFill>
                <a:ea typeface="MS PGothic" pitchFamily="34" charset="-128"/>
                <a:cs typeface="Arial"/>
              </a:rPr>
              <a:t>Nueva</a:t>
            </a:r>
            <a:r>
              <a:rPr lang="de-DE" sz="800" b="0" kern="0" dirty="0">
                <a:solidFill>
                  <a:srgbClr val="585759"/>
                </a:solidFill>
                <a:ea typeface="MS PGothic" pitchFamily="34" charset="-128"/>
                <a:cs typeface="Arial"/>
              </a:rPr>
              <a:t> </a:t>
            </a:r>
            <a:r>
              <a:rPr lang="de-DE" sz="800" b="0" kern="0" dirty="0" err="1">
                <a:solidFill>
                  <a:srgbClr val="585759"/>
                </a:solidFill>
                <a:ea typeface="MS PGothic" pitchFamily="34" charset="-128"/>
                <a:cs typeface="Arial"/>
              </a:rPr>
              <a:t>Zelanda</a:t>
            </a:r>
            <a:endParaRPr lang="de-DE" sz="800" b="0" kern="0" dirty="0">
              <a:solidFill>
                <a:srgbClr val="585759"/>
              </a:solidFill>
              <a:ea typeface="MS PGothic" pitchFamily="34" charset="-128"/>
              <a:cs typeface="Arial"/>
            </a:endParaRPr>
          </a:p>
        </p:txBody>
      </p:sp>
      <p:sp>
        <p:nvSpPr>
          <p:cNvPr id="66" name="Rechteck 78"/>
          <p:cNvSpPr/>
          <p:nvPr/>
        </p:nvSpPr>
        <p:spPr>
          <a:xfrm rot="16200000">
            <a:off x="4777226" y="2801624"/>
            <a:ext cx="3241227" cy="338554"/>
          </a:xfrm>
          <a:prstGeom prst="rect">
            <a:avLst/>
          </a:prstGeom>
        </p:spPr>
        <p:txBody>
          <a:bodyPr wrap="square">
            <a:spAutoFit/>
          </a:bodyPr>
          <a:lstStyle/>
          <a:p>
            <a:pPr>
              <a:defRPr/>
            </a:pPr>
            <a:r>
              <a:rPr lang="en-US" sz="1600" b="1" kern="0" dirty="0">
                <a:solidFill>
                  <a:prstClr val="white"/>
                </a:solidFill>
                <a:ea typeface="ヒラギノ角ゴ Pro W3" pitchFamily="-84" charset="-128"/>
              </a:rPr>
              <a:t>Value chain</a:t>
            </a:r>
            <a:endParaRPr lang="de-DE" sz="1600" b="1" kern="0" dirty="0">
              <a:solidFill>
                <a:prstClr val="white"/>
              </a:solidFill>
            </a:endParaRPr>
          </a:p>
        </p:txBody>
      </p:sp>
      <p:sp>
        <p:nvSpPr>
          <p:cNvPr id="68" name="Rechteck 80"/>
          <p:cNvSpPr/>
          <p:nvPr/>
        </p:nvSpPr>
        <p:spPr>
          <a:xfrm rot="16200000">
            <a:off x="2621274" y="2776866"/>
            <a:ext cx="3241225" cy="388071"/>
          </a:xfrm>
          <a:prstGeom prst="rect">
            <a:avLst/>
          </a:prstGeom>
        </p:spPr>
        <p:txBody>
          <a:bodyPr wrap="square">
            <a:spAutoFit/>
          </a:bodyPr>
          <a:lstStyle/>
          <a:p>
            <a:pPr>
              <a:defRPr/>
            </a:pPr>
            <a:r>
              <a:rPr lang="en-US" sz="1600" b="1" kern="0" dirty="0">
                <a:solidFill>
                  <a:prstClr val="white"/>
                </a:solidFill>
                <a:ea typeface="ヒラギノ角ゴ Pro W3" pitchFamily="-84" charset="-128"/>
              </a:rPr>
              <a:t>Offer Management</a:t>
            </a:r>
            <a:endParaRPr lang="de-DE" sz="1600" b="1" kern="0" dirty="0">
              <a:solidFill>
                <a:prstClr val="white"/>
              </a:solidFill>
            </a:endParaRPr>
          </a:p>
        </p:txBody>
      </p:sp>
      <p:sp>
        <p:nvSpPr>
          <p:cNvPr id="23" name="Rechteck 78"/>
          <p:cNvSpPr/>
          <p:nvPr/>
        </p:nvSpPr>
        <p:spPr>
          <a:xfrm rot="16200000">
            <a:off x="5809719" y="2700611"/>
            <a:ext cx="3241227" cy="388071"/>
          </a:xfrm>
          <a:prstGeom prst="rect">
            <a:avLst/>
          </a:prstGeom>
        </p:spPr>
        <p:txBody>
          <a:bodyPr wrap="square">
            <a:spAutoFit/>
          </a:bodyPr>
          <a:lstStyle/>
          <a:p>
            <a:pPr>
              <a:defRPr/>
            </a:pPr>
            <a:r>
              <a:rPr lang="en-US" sz="1600" b="1" kern="0" dirty="0">
                <a:solidFill>
                  <a:prstClr val="white"/>
                </a:solidFill>
                <a:ea typeface="ヒラギノ角ゴ Pro W3" pitchFamily="-84" charset="-128"/>
              </a:rPr>
              <a:t>Value Chain</a:t>
            </a:r>
            <a:endParaRPr lang="de-DE" sz="1600" b="1" kern="0" dirty="0">
              <a:solidFill>
                <a:prstClr val="white"/>
              </a:solidFill>
            </a:endParaRPr>
          </a:p>
        </p:txBody>
      </p:sp>
      <p:sp>
        <p:nvSpPr>
          <p:cNvPr id="4" name="Rechteck 3"/>
          <p:cNvSpPr/>
          <p:nvPr/>
        </p:nvSpPr>
        <p:spPr>
          <a:xfrm rot="16200000">
            <a:off x="6446057" y="2808190"/>
            <a:ext cx="2356625" cy="1200329"/>
          </a:xfrm>
          <a:prstGeom prst="rect">
            <a:avLst/>
          </a:prstGeom>
        </p:spPr>
        <p:txBody>
          <a:bodyPr wrap="square">
            <a:spAutoFit/>
          </a:bodyPr>
          <a:lstStyle/>
          <a:p>
            <a:r>
              <a:rPr lang="en-US" b="1" kern="0" dirty="0">
                <a:solidFill>
                  <a:srgbClr val="FFFFFF"/>
                </a:solidFill>
                <a:cs typeface="Arial"/>
              </a:rPr>
              <a:t>Corporate support Departments</a:t>
            </a:r>
          </a:p>
          <a:p>
            <a:br>
              <a:rPr lang="en-US" b="1" kern="0" dirty="0">
                <a:solidFill>
                  <a:srgbClr val="FFFFFF"/>
                </a:solidFill>
                <a:cs typeface="Arial"/>
              </a:rPr>
            </a:br>
            <a:r>
              <a:rPr lang="en-US" b="1" kern="0" dirty="0">
                <a:solidFill>
                  <a:srgbClr val="FFFFFF"/>
                </a:solidFill>
                <a:cs typeface="Arial"/>
              </a:rPr>
              <a:t>Departments</a:t>
            </a:r>
            <a:endParaRPr lang="de-DE" dirty="0"/>
          </a:p>
        </p:txBody>
      </p:sp>
      <p:sp>
        <p:nvSpPr>
          <p:cNvPr id="22" name="Rectangle 55">
            <a:extLst>
              <a:ext uri="{FF2B5EF4-FFF2-40B4-BE49-F238E27FC236}">
                <a16:creationId xmlns:a16="http://schemas.microsoft.com/office/drawing/2014/main" id="{73F41CD6-AB59-4962-A953-77139BAC7CD1}"/>
              </a:ext>
            </a:extLst>
          </p:cNvPr>
          <p:cNvSpPr>
            <a:spLocks noChangeArrowheads="1"/>
          </p:cNvSpPr>
          <p:nvPr/>
        </p:nvSpPr>
        <p:spPr bwMode="gray">
          <a:xfrm>
            <a:off x="5588334" y="1570265"/>
            <a:ext cx="1550912" cy="3021248"/>
          </a:xfrm>
          <a:prstGeom prst="rect">
            <a:avLst/>
          </a:prstGeom>
          <a:solidFill>
            <a:schemeClr val="accent4"/>
          </a:solidFill>
          <a:ln w="25400" cap="flat" cmpd="sng" algn="ctr">
            <a:noFill/>
            <a:prstDash val="solid"/>
          </a:ln>
          <a:effectLst/>
        </p:spPr>
        <p:txBody>
          <a:bodyPr vert="vert270" lIns="91436" tIns="45717" rIns="91436" bIns="45717" anchor="ctr"/>
          <a:lstStyle/>
          <a:p>
            <a:pPr algn="ctr">
              <a:spcAft>
                <a:spcPct val="0"/>
              </a:spcAft>
              <a:defRPr/>
            </a:pPr>
            <a:endParaRPr lang="fr-FR" kern="0">
              <a:solidFill>
                <a:srgbClr val="FFFFFF"/>
              </a:solidFill>
              <a:cs typeface="Arial"/>
            </a:endParaRPr>
          </a:p>
        </p:txBody>
      </p:sp>
      <p:sp>
        <p:nvSpPr>
          <p:cNvPr id="24" name="Rectangle 55">
            <a:extLst>
              <a:ext uri="{FF2B5EF4-FFF2-40B4-BE49-F238E27FC236}">
                <a16:creationId xmlns:a16="http://schemas.microsoft.com/office/drawing/2014/main" id="{8E961787-81FD-4F2B-A7CA-F6271947D579}"/>
              </a:ext>
            </a:extLst>
          </p:cNvPr>
          <p:cNvSpPr>
            <a:spLocks noChangeArrowheads="1"/>
          </p:cNvSpPr>
          <p:nvPr/>
        </p:nvSpPr>
        <p:spPr bwMode="gray">
          <a:xfrm>
            <a:off x="3905808" y="1570266"/>
            <a:ext cx="1550912" cy="3020090"/>
          </a:xfrm>
          <a:prstGeom prst="rect">
            <a:avLst/>
          </a:prstGeom>
          <a:solidFill>
            <a:schemeClr val="accent5"/>
          </a:solidFill>
          <a:ln w="25400" cap="flat" cmpd="sng" algn="ctr">
            <a:noFill/>
            <a:prstDash val="solid"/>
          </a:ln>
          <a:effectLst/>
        </p:spPr>
        <p:txBody>
          <a:bodyPr vert="vert270" wrap="square" lIns="0" tIns="45717" rIns="0" bIns="45717" anchor="ctr"/>
          <a:lstStyle/>
          <a:p>
            <a:pPr algn="ctr">
              <a:spcAft>
                <a:spcPct val="0"/>
              </a:spcAft>
              <a:defRPr/>
            </a:pPr>
            <a:endParaRPr lang="fr-FR" kern="0">
              <a:solidFill>
                <a:srgbClr val="FFFFFF"/>
              </a:solidFill>
              <a:cs typeface="Arial"/>
            </a:endParaRPr>
          </a:p>
        </p:txBody>
      </p:sp>
      <p:sp>
        <p:nvSpPr>
          <p:cNvPr id="25" name="Rectangle 55">
            <a:extLst>
              <a:ext uri="{FF2B5EF4-FFF2-40B4-BE49-F238E27FC236}">
                <a16:creationId xmlns:a16="http://schemas.microsoft.com/office/drawing/2014/main" id="{12DD44EF-AC52-41DE-8530-50BB0777A94D}"/>
              </a:ext>
            </a:extLst>
          </p:cNvPr>
          <p:cNvSpPr>
            <a:spLocks noChangeArrowheads="1"/>
          </p:cNvSpPr>
          <p:nvPr/>
        </p:nvSpPr>
        <p:spPr bwMode="gray">
          <a:xfrm>
            <a:off x="7269238" y="1570265"/>
            <a:ext cx="1550912" cy="3021248"/>
          </a:xfrm>
          <a:prstGeom prst="rect">
            <a:avLst/>
          </a:prstGeom>
          <a:solidFill>
            <a:schemeClr val="accent3"/>
          </a:solidFill>
          <a:ln w="25400" cap="flat" cmpd="sng" algn="ctr">
            <a:noFill/>
            <a:prstDash val="solid"/>
          </a:ln>
          <a:effectLst/>
        </p:spPr>
        <p:txBody>
          <a:bodyPr vert="vert270" lIns="91436" tIns="45717" rIns="91436" bIns="45717" anchor="ctr"/>
          <a:lstStyle/>
          <a:p>
            <a:pPr>
              <a:spcAft>
                <a:spcPct val="0"/>
              </a:spcAft>
            </a:pPr>
            <a:endParaRPr lang="en-US" sz="1600" b="1" kern="0">
              <a:solidFill>
                <a:srgbClr val="FFFFFF"/>
              </a:solidFill>
              <a:cs typeface="Arial"/>
            </a:endParaRPr>
          </a:p>
        </p:txBody>
      </p:sp>
      <p:sp>
        <p:nvSpPr>
          <p:cNvPr id="26" name="Rechteck 78">
            <a:extLst>
              <a:ext uri="{FF2B5EF4-FFF2-40B4-BE49-F238E27FC236}">
                <a16:creationId xmlns:a16="http://schemas.microsoft.com/office/drawing/2014/main" id="{1CD9D8FA-10BE-4BDB-8B6D-5EAFEABBDCC9}"/>
              </a:ext>
            </a:extLst>
          </p:cNvPr>
          <p:cNvSpPr/>
          <p:nvPr/>
        </p:nvSpPr>
        <p:spPr>
          <a:xfrm>
            <a:off x="5603066" y="1606664"/>
            <a:ext cx="1525179" cy="360850"/>
          </a:xfrm>
          <a:prstGeom prst="rect">
            <a:avLst/>
          </a:prstGeom>
        </p:spPr>
        <p:txBody>
          <a:bodyPr wrap="square" lIns="72000" tIns="72000" rIns="72000" bIns="72000" anchor="t" anchorCtr="0">
            <a:spAutoFit/>
          </a:bodyPr>
          <a:lstStyle/>
          <a:p>
            <a:pPr>
              <a:defRPr/>
            </a:pPr>
            <a:r>
              <a:rPr lang="en-US" sz="1400" b="1" kern="0" dirty="0">
                <a:solidFill>
                  <a:prstClr val="white"/>
                </a:solidFill>
                <a:ea typeface="ヒラギノ角ゴ Pro W3" pitchFamily="-84" charset="-128"/>
              </a:rPr>
              <a:t>Operations</a:t>
            </a:r>
            <a:endParaRPr lang="de-DE" sz="1400" b="1" kern="0" dirty="0">
              <a:solidFill>
                <a:prstClr val="white"/>
              </a:solidFill>
            </a:endParaRPr>
          </a:p>
        </p:txBody>
      </p:sp>
      <p:sp>
        <p:nvSpPr>
          <p:cNvPr id="27" name="Rechteck 80">
            <a:extLst>
              <a:ext uri="{FF2B5EF4-FFF2-40B4-BE49-F238E27FC236}">
                <a16:creationId xmlns:a16="http://schemas.microsoft.com/office/drawing/2014/main" id="{1C33C961-064A-430E-877A-C7867E5B06B6}"/>
              </a:ext>
            </a:extLst>
          </p:cNvPr>
          <p:cNvSpPr/>
          <p:nvPr/>
        </p:nvSpPr>
        <p:spPr>
          <a:xfrm>
            <a:off x="3905808" y="1606664"/>
            <a:ext cx="1550912" cy="791737"/>
          </a:xfrm>
          <a:prstGeom prst="rect">
            <a:avLst/>
          </a:prstGeom>
        </p:spPr>
        <p:txBody>
          <a:bodyPr wrap="square" lIns="72000" tIns="72000" rIns="72000" bIns="72000" anchor="t" anchorCtr="0">
            <a:spAutoFit/>
          </a:bodyPr>
          <a:lstStyle/>
          <a:p>
            <a:pPr>
              <a:defRPr/>
            </a:pPr>
            <a:r>
              <a:rPr lang="en-US" sz="1400" b="1" kern="0" dirty="0">
                <a:solidFill>
                  <a:schemeClr val="bg1"/>
                </a:solidFill>
                <a:ea typeface="ヒラギノ角ゴ Pro W3" pitchFamily="-84" charset="-128"/>
              </a:rPr>
              <a:t>Solution </a:t>
            </a:r>
            <a:br>
              <a:rPr lang="en-US" sz="1400" b="1" kern="0" dirty="0">
                <a:solidFill>
                  <a:schemeClr val="bg1"/>
                </a:solidFill>
                <a:ea typeface="ヒラギノ角ゴ Pro W3" pitchFamily="-84" charset="-128"/>
              </a:rPr>
            </a:br>
            <a:r>
              <a:rPr lang="en-US" sz="1400" b="1" kern="0" dirty="0">
                <a:solidFill>
                  <a:schemeClr val="bg1"/>
                </a:solidFill>
                <a:ea typeface="ヒラギノ角ゴ Pro W3" pitchFamily="-84" charset="-128"/>
              </a:rPr>
              <a:t>Development</a:t>
            </a:r>
            <a:br>
              <a:rPr lang="en-US" sz="1400" b="1" kern="0" dirty="0">
                <a:solidFill>
                  <a:schemeClr val="bg1"/>
                </a:solidFill>
                <a:ea typeface="ヒラギノ角ゴ Pro W3" pitchFamily="-84" charset="-128"/>
              </a:rPr>
            </a:br>
            <a:r>
              <a:rPr lang="en-US" sz="1400" b="1" kern="0" dirty="0">
                <a:solidFill>
                  <a:schemeClr val="bg1"/>
                </a:solidFill>
                <a:ea typeface="ヒラギノ角ゴ Pro W3" pitchFamily="-84" charset="-128"/>
              </a:rPr>
              <a:t>and Marketing</a:t>
            </a:r>
            <a:endParaRPr lang="de-DE" sz="1400" b="1" kern="0" dirty="0">
              <a:solidFill>
                <a:schemeClr val="bg1"/>
              </a:solidFill>
            </a:endParaRPr>
          </a:p>
        </p:txBody>
      </p:sp>
      <p:sp>
        <p:nvSpPr>
          <p:cNvPr id="28" name="Rechteck 3">
            <a:extLst>
              <a:ext uri="{FF2B5EF4-FFF2-40B4-BE49-F238E27FC236}">
                <a16:creationId xmlns:a16="http://schemas.microsoft.com/office/drawing/2014/main" id="{AF611F20-4D06-41BB-8D41-8BF35A0217FB}"/>
              </a:ext>
            </a:extLst>
          </p:cNvPr>
          <p:cNvSpPr/>
          <p:nvPr/>
        </p:nvSpPr>
        <p:spPr>
          <a:xfrm>
            <a:off x="7269238" y="1606664"/>
            <a:ext cx="1550912" cy="576293"/>
          </a:xfrm>
          <a:prstGeom prst="rect">
            <a:avLst/>
          </a:prstGeom>
        </p:spPr>
        <p:txBody>
          <a:bodyPr wrap="square" lIns="72000" tIns="72000" rIns="72000" bIns="72000" anchor="t" anchorCtr="0">
            <a:spAutoFit/>
          </a:bodyPr>
          <a:lstStyle/>
          <a:p>
            <a:r>
              <a:rPr lang="en-US" sz="1400" b="1" kern="0" dirty="0">
                <a:solidFill>
                  <a:srgbClr val="FFFFFF"/>
                </a:solidFill>
                <a:cs typeface="Arial"/>
              </a:rPr>
              <a:t>Group Support Functions</a:t>
            </a:r>
            <a:endParaRPr lang="de-DE" sz="1400" dirty="0"/>
          </a:p>
        </p:txBody>
      </p:sp>
      <p:sp>
        <p:nvSpPr>
          <p:cNvPr id="30" name="Espace réservé du pied de page 2">
            <a:extLst>
              <a:ext uri="{FF2B5EF4-FFF2-40B4-BE49-F238E27FC236}">
                <a16:creationId xmlns:a16="http://schemas.microsoft.com/office/drawing/2014/main" id="{30B58F81-9EC0-45CA-8D2E-DC878CFAD22F}"/>
              </a:ext>
            </a:extLst>
          </p:cNvPr>
          <p:cNvSpPr>
            <a:spLocks noGrp="1"/>
          </p:cNvSpPr>
          <p:nvPr>
            <p:ph type="ftr" sz="quarter" idx="10"/>
          </p:nvPr>
        </p:nvSpPr>
        <p:spPr>
          <a:xfrm>
            <a:off x="3851275" y="4815904"/>
            <a:ext cx="4681165" cy="206499"/>
          </a:xfrm>
        </p:spPr>
        <p:txBody>
          <a:bodyPr/>
          <a:lstStyle/>
          <a:p>
            <a:r>
              <a:rPr lang="es-ES" dirty="0"/>
              <a:t>Hager, presentación de empresa, 2022</a:t>
            </a:r>
            <a:endParaRPr lang="de-DE" dirty="0"/>
          </a:p>
        </p:txBody>
      </p:sp>
    </p:spTree>
    <p:extLst>
      <p:ext uri="{BB962C8B-B14F-4D97-AF65-F5344CB8AC3E}">
        <p14:creationId xmlns:p14="http://schemas.microsoft.com/office/powerpoint/2010/main" val="16447628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wipe(down)">
                                      <p:cBhvr>
                                        <p:cTn id="10" dur="500"/>
                                        <p:tgtEl>
                                          <p:spTgt spid="22"/>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wipe(down)">
                                      <p:cBhvr>
                                        <p:cTn id="1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4" grpId="0" animBg="1"/>
      <p:bldP spid="25" grpId="0" animBg="1"/>
    </p:bldLst>
  </p:timing>
</p:sld>
</file>

<file path=ppt/theme/theme1.xml><?xml version="1.0" encoding="utf-8"?>
<a:theme xmlns:a="http://schemas.openxmlformats.org/drawingml/2006/main" name="Hagergroup_PowerPoint_Templates_16x9">
  <a:themeElements>
    <a:clrScheme name="Hager coulours">
      <a:dk1>
        <a:srgbClr val="4A4A4A"/>
      </a:dk1>
      <a:lt1>
        <a:sysClr val="window" lastClr="FFFFFF"/>
      </a:lt1>
      <a:dk2>
        <a:srgbClr val="737373"/>
      </a:dk2>
      <a:lt2>
        <a:srgbClr val="AFAFAF"/>
      </a:lt2>
      <a:accent1>
        <a:srgbClr val="4A4A4A"/>
      </a:accent1>
      <a:accent2>
        <a:srgbClr val="00477E"/>
      </a:accent2>
      <a:accent3>
        <a:srgbClr val="0085C3"/>
      </a:accent3>
      <a:accent4>
        <a:srgbClr val="00AAE1"/>
      </a:accent4>
      <a:accent5>
        <a:srgbClr val="E46529"/>
      </a:accent5>
      <a:accent6>
        <a:srgbClr val="737373"/>
      </a:accent6>
      <a:hlink>
        <a:srgbClr val="00477E"/>
      </a:hlink>
      <a:folHlink>
        <a:srgbClr val="00477E"/>
      </a:folHlink>
    </a:clrScheme>
    <a:fontScheme name="hager">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w="9525">
          <a:solidFill>
            <a:schemeClr val="tx1"/>
          </a:solidFill>
        </a:ln>
      </a:spPr>
      <a:bodyPr rtlCol="0" anchor="ctr"/>
      <a:lstStyle>
        <a:defPPr>
          <a:defRPr sz="1400"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Larissa">
  <a:themeElements>
    <a:clrScheme name="hager">
      <a:dk1>
        <a:srgbClr val="4A4A4A"/>
      </a:dk1>
      <a:lt1>
        <a:sysClr val="window" lastClr="FFFFFF"/>
      </a:lt1>
      <a:dk2>
        <a:srgbClr val="737373"/>
      </a:dk2>
      <a:lt2>
        <a:srgbClr val="AFAFAF"/>
      </a:lt2>
      <a:accent1>
        <a:srgbClr val="910049"/>
      </a:accent1>
      <a:accent2>
        <a:srgbClr val="E46529"/>
      </a:accent2>
      <a:accent3>
        <a:srgbClr val="00477E"/>
      </a:accent3>
      <a:accent4>
        <a:srgbClr val="F6BC25"/>
      </a:accent4>
      <a:accent5>
        <a:srgbClr val="AFAFAF"/>
      </a:accent5>
      <a:accent6>
        <a:srgbClr val="737373"/>
      </a:accent6>
      <a:hlink>
        <a:srgbClr val="0000FF"/>
      </a:hlink>
      <a:folHlink>
        <a:srgbClr val="800080"/>
      </a:folHlink>
    </a:clrScheme>
    <a:fontScheme name="hager">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
  <a:themeElements>
    <a:clrScheme name="hager">
      <a:dk1>
        <a:srgbClr val="4A4A4A"/>
      </a:dk1>
      <a:lt1>
        <a:sysClr val="window" lastClr="FFFFFF"/>
      </a:lt1>
      <a:dk2>
        <a:srgbClr val="737373"/>
      </a:dk2>
      <a:lt2>
        <a:srgbClr val="AFAFAF"/>
      </a:lt2>
      <a:accent1>
        <a:srgbClr val="910049"/>
      </a:accent1>
      <a:accent2>
        <a:srgbClr val="E46529"/>
      </a:accent2>
      <a:accent3>
        <a:srgbClr val="00477E"/>
      </a:accent3>
      <a:accent4>
        <a:srgbClr val="F6BC25"/>
      </a:accent4>
      <a:accent5>
        <a:srgbClr val="AFAFAF"/>
      </a:accent5>
      <a:accent6>
        <a:srgbClr val="737373"/>
      </a:accent6>
      <a:hlink>
        <a:srgbClr val="0000FF"/>
      </a:hlink>
      <a:folHlink>
        <a:srgbClr val="800080"/>
      </a:folHlink>
    </a:clrScheme>
    <a:fontScheme name="hager">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2544</Words>
  <Application>Microsoft Office PowerPoint</Application>
  <PresentationFormat>Personalizado</PresentationFormat>
  <Paragraphs>454</Paragraphs>
  <Slides>45</Slides>
  <Notes>19</Notes>
  <HiddenSlides>0</HiddenSlides>
  <MMClips>0</MMClips>
  <ScaleCrop>false</ScaleCrop>
  <HeadingPairs>
    <vt:vector size="6" baseType="variant">
      <vt:variant>
        <vt:lpstr>Fuentes usadas</vt:lpstr>
      </vt:variant>
      <vt:variant>
        <vt:i4>3</vt:i4>
      </vt:variant>
      <vt:variant>
        <vt:lpstr>Tema</vt:lpstr>
      </vt:variant>
      <vt:variant>
        <vt:i4>1</vt:i4>
      </vt:variant>
      <vt:variant>
        <vt:lpstr>Títulos de diapositiva</vt:lpstr>
      </vt:variant>
      <vt:variant>
        <vt:i4>45</vt:i4>
      </vt:variant>
    </vt:vector>
  </HeadingPairs>
  <TitlesOfParts>
    <vt:vector size="49" baseType="lpstr">
      <vt:lpstr>Arial</vt:lpstr>
      <vt:lpstr>Symbol</vt:lpstr>
      <vt:lpstr>Wingdings</vt:lpstr>
      <vt:lpstr>Hagergroup_PowerPoint_Templates_16x9</vt:lpstr>
      <vt:lpstr>Presentación de PowerPoint</vt:lpstr>
      <vt:lpstr>Presentación de PowerPoint</vt:lpstr>
      <vt:lpstr>Sumario</vt:lpstr>
      <vt:lpstr>Hager Group   </vt:lpstr>
      <vt:lpstr>Presentación de PowerPoint</vt:lpstr>
      <vt:lpstr>Nuestro negocio</vt:lpstr>
      <vt:lpstr>Presentación de PowerPoint</vt:lpstr>
      <vt:lpstr>Organización</vt:lpstr>
      <vt:lpstr>Organización </vt:lpstr>
      <vt:lpstr>Cifras clave</vt:lpstr>
      <vt:lpstr>Presentación de PowerPoint</vt:lpstr>
      <vt:lpstr>Los centros de producción </vt:lpstr>
      <vt:lpstr>Volumen de ventas por mercados</vt:lpstr>
      <vt:lpstr>Marcas  Hager Group</vt:lpstr>
      <vt:lpstr>Las marcas de Hager Group  Los especialistas </vt:lpstr>
      <vt:lpstr>Vista general de la oferta Hager Residencial</vt:lpstr>
      <vt:lpstr>Vista general de la oferta Hager Terciario  </vt:lpstr>
      <vt:lpstr>Vista general de la oferta Berker Instalación eléctrica de alta gama</vt:lpstr>
      <vt:lpstr>Presentación de PowerPoint</vt:lpstr>
      <vt:lpstr>Vista general de la oferta Bocchiotti-Iboco </vt:lpstr>
      <vt:lpstr>Presentación de PowerPoint</vt:lpstr>
      <vt:lpstr>Presentación de PowerPoint</vt:lpstr>
      <vt:lpstr>Canales de distribución</vt:lpstr>
      <vt:lpstr>Presentación de PowerPoint</vt:lpstr>
      <vt:lpstr>Innovación </vt:lpstr>
      <vt:lpstr>De los productos a las soluciones</vt:lpstr>
      <vt:lpstr>Presentación de PowerPoint</vt:lpstr>
      <vt:lpstr>Gestión inteligente del edificio  La iluminación por control remoto, los termostatos inteligentes o incluso los sistemas de monitorización energética son solo algunos de los ejemplos de cómo se puede aumentar el confort y reducir al mismo tiempo el consumo energético, en las instalaciones.  Hoy con soluciones como domovea, coviva y agardio.manager, proponemos soluciones para viviendas y edificios inteligentes, confortables y respetuosos con el medio ambiente.</vt:lpstr>
      <vt:lpstr>Eficiencia energética  Los productos eficientes energéticamente hablando contribuyen a optimizar y reducir el consumo de energía de un edificio. Por ejemplo, la sociedad E3/DC, una marca de Hager Group, trabaja notablemente en estos propósitos.  Gracias a nuestros sistemas de almacenamiento de energía, la energía  solar producida puede utilizarse 24h/24. Estos sistemas son evolutivos, están completamente digitalizados y conectados a la red. Son capaces de suministrar una alimentación eléctrica de respaldo y ayudar a estabilizar la red energética.</vt:lpstr>
      <vt:lpstr>Diseño</vt:lpstr>
      <vt:lpstr>Presentación de PowerPoint</vt:lpstr>
      <vt:lpstr>Presentación de PowerPoint</vt:lpstr>
      <vt:lpstr>Presentación de PowerPoint</vt:lpstr>
      <vt:lpstr>Presentación de PowerPoint</vt:lpstr>
      <vt:lpstr>Recursos humanos</vt:lpstr>
      <vt:lpstr>Presentación de PowerPoint</vt:lpstr>
      <vt:lpstr>Presentación de PowerPoint</vt:lpstr>
      <vt:lpstr>Colaboradores competentes y comprometidos  en el mundo entero</vt:lpstr>
      <vt:lpstr>Presentación de PowerPoint</vt:lpstr>
      <vt:lpstr>Nuestra nueva marca de empleador ‘weare’ Hager Group</vt:lpstr>
      <vt:lpstr>Cultura corporativa   del desarrollo sostenible</vt:lpstr>
      <vt:lpstr>Presentación de PowerPoint</vt:lpstr>
      <vt:lpstr>E3 es el enfoque de Hager Group al desarrollo sostenible</vt:lpstr>
      <vt:lpstr>United Nations Global Compact  Desarrollo sostenible y compromiso social  En abril de 2007, Hager Group se adhirió  al Pacto Mundial de las Naciones Unidas, la iniciativa empresarial voluntaria supervisada  por las Naciones Unidas para fomentar la  Responsabilidad Social Corporativa.   Hager Group renueva anualmente su  compromiso y contribución como  signatario comprometido.</vt:lpstr>
      <vt:lpstr>Presentación de PowerPoint</vt:lpstr>
    </vt:vector>
  </TitlesOfParts>
  <Company>Happly [Sfeir-Est]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subject>Untertitel der Präsentation</dc:subject>
  <dc:creator>Arnaud ADAM</dc:creator>
  <cp:lastModifiedBy>RODRIGUEZ Monica</cp:lastModifiedBy>
  <cp:revision>316</cp:revision>
  <dcterms:created xsi:type="dcterms:W3CDTF">2016-01-11T12:54:50Z</dcterms:created>
  <dcterms:modified xsi:type="dcterms:W3CDTF">2022-01-26T09:14:09Z</dcterms:modified>
</cp:coreProperties>
</file>